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71" r:id="rId6"/>
    <p:sldId id="281" r:id="rId7"/>
    <p:sldId id="284" r:id="rId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0652CC4-0F86-4DA3-A0E3-AF0231C1B1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691377"/>
            <a:ext cx="7441580" cy="1881885"/>
          </a:xfrm>
        </p:spPr>
        <p:txBody>
          <a:bodyPr anchor="b">
            <a:normAutofit/>
          </a:bodyPr>
          <a:lstStyle>
            <a:lvl1pPr algn="r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665338"/>
            <a:ext cx="7441580" cy="501611"/>
          </a:xfrm>
        </p:spPr>
        <p:txBody>
          <a:bodyPr anchor="ctr" anchorCtr="0"/>
          <a:lstStyle>
            <a:lvl1pPr marL="0" indent="0" algn="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0F94-BE75-4A84-A1BA-58D694CE9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57A3-7EE1-4D3D-B09A-E0A08EC368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838201" y="571503"/>
            <a:ext cx="105156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5776"/>
            <a:ext cx="10515600" cy="457118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0F94-BE75-4A84-A1BA-58D694CE9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57A3-7EE1-4D3D-B09A-E0A08EC368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751221" y="2576517"/>
            <a:ext cx="6689559" cy="1023852"/>
            <a:chOff x="2887579" y="2598821"/>
            <a:chExt cx="6689559" cy="1023852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887579" y="2598821"/>
              <a:ext cx="6689559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900779" y="3622673"/>
              <a:ext cx="6652800" cy="0"/>
            </a:xfrm>
            <a:prstGeom prst="line">
              <a:avLst/>
            </a:prstGeom>
            <a:ln w="952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1221" y="2618905"/>
            <a:ext cx="6689558" cy="981464"/>
          </a:xfrm>
        </p:spPr>
        <p:txBody>
          <a:bodyPr anchor="ctr" anchorCtr="0">
            <a:normAutofit/>
          </a:bodyPr>
          <a:lstStyle>
            <a:lvl1pPr algn="ctr">
              <a:defRPr sz="36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4587" y="3923913"/>
            <a:ext cx="5782827" cy="584703"/>
          </a:xfrm>
        </p:spPr>
        <p:txBody>
          <a:bodyPr anchor="ctr" anchorCtr="0"/>
          <a:lstStyle>
            <a:lvl1pPr marL="0" indent="0" algn="ctr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0F94-BE75-4A84-A1BA-58D694CE9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57A3-7EE1-4D3D-B09A-E0A08EC368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579418"/>
            <a:ext cx="5181600" cy="461417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79418"/>
            <a:ext cx="5181600" cy="461417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457200" indent="0">
              <a:buNone/>
              <a:defRPr>
                <a:solidFill>
                  <a:schemeClr val="tx1"/>
                </a:solidFill>
              </a:defRPr>
            </a:lvl2pPr>
            <a:lvl3pPr marL="914400" indent="0">
              <a:buNone/>
              <a:defRPr>
                <a:solidFill>
                  <a:schemeClr val="tx1"/>
                </a:solidFill>
              </a:defRPr>
            </a:lvl3pPr>
            <a:lvl4pPr marL="1371600" indent="0">
              <a:buNone/>
              <a:defRPr>
                <a:solidFill>
                  <a:schemeClr val="tx1"/>
                </a:solidFill>
              </a:defRPr>
            </a:lvl4pPr>
            <a:lvl5pPr marL="1828800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0F94-BE75-4A84-A1BA-58D694CE9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57A3-7EE1-4D3D-B09A-E0A08EC368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149351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0F94-BE75-4A84-A1BA-58D694CE9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57A3-7EE1-4D3D-B09A-E0A08EC368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09800" y="2451836"/>
            <a:ext cx="7772400" cy="1954329"/>
          </a:xfrm>
        </p:spPr>
        <p:txBody>
          <a:bodyPr>
            <a:normAutofit/>
          </a:bodyPr>
          <a:lstStyle>
            <a:lvl1pPr algn="ctr">
              <a:defRPr sz="9600"/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3F954-C0D0-43FB-951C-62489D659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9E84D-1104-4AA8-8A67-CA674E7788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0F94-BE75-4A84-A1BA-58D694CE9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57A3-7EE1-4D3D-B09A-E0A08EC368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0F94-BE75-4A84-A1BA-58D694CE9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57A3-7EE1-4D3D-B09A-E0A08EC368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10041774" y="365125"/>
            <a:ext cx="1312025" cy="5811838"/>
          </a:xfrm>
        </p:spPr>
        <p:txBody>
          <a:bodyPr vert="eaVert"/>
          <a:lstStyle/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05394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E0F94-BE75-4A84-A1BA-58D694CE9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057A3-7EE1-4D3D-B09A-E0A08EC3683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017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605776"/>
            <a:ext cx="10515600" cy="4571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E0F94-BE75-4A84-A1BA-58D694CE9B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057A3-7EE1-4D3D-B09A-E0A08EC3683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Webdings" panose="05030102010509060703" pitchFamily="18" charset="2"/>
        <a:buChar char="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33.xml"/><Relationship Id="rId1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5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楷体" panose="02010609060101010101" charset="-122"/>
                <a:ea typeface="楷体" panose="02010609060101010101" charset="-122"/>
              </a:rPr>
              <a:t>诚万家装饰公司招聘简介</a:t>
            </a:r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2" name="Rectangle 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CHENGWANJIAZHUANGSHI</a:t>
            </a:r>
            <a:endParaRPr lang="en-US" altLang="zh-CN" dirty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>
            <p:custDataLst>
              <p:tags r:id="rId1"/>
            </p:custDataLst>
          </p:nvPr>
        </p:nvSpPr>
        <p:spPr bwMode="auto">
          <a:xfrm flipH="1">
            <a:off x="508000" y="1551305"/>
            <a:ext cx="185420" cy="483870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167005"/>
            <a:ext cx="10515600" cy="1017625"/>
          </a:xfrm>
        </p:spPr>
        <p:txBody>
          <a:bodyPr>
            <a:normAutofit/>
          </a:bodyPr>
          <a:lstStyle/>
          <a:p>
            <a:r>
              <a:rPr lang="zh-CN" altLang="en-US" dirty="0"/>
              <a:t>本次招聘岗位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1346696"/>
            <a:ext cx="10515600" cy="4571187"/>
          </a:xfrm>
        </p:spPr>
        <p:txBody>
          <a:bodyPr>
            <a:noAutofit/>
          </a:bodyPr>
          <a:lstStyle/>
          <a:p>
            <a:pPr>
              <a:lnSpc>
                <a:spcPct val="190000"/>
              </a:lnSpc>
            </a:pPr>
            <a:r>
              <a:rPr lang="en-US" sz="2000" kern="0" dirty="0" smtClean="0"/>
              <a:t>1.</a:t>
            </a:r>
            <a:r>
              <a:rPr lang="zh-CN" altLang="en-US" sz="2000" kern="0" dirty="0" smtClean="0"/>
              <a:t>业务员及网络推广员：</a:t>
            </a:r>
            <a:r>
              <a:rPr lang="en-US" altLang="zh-CN" sz="2000" kern="0" dirty="0" smtClean="0"/>
              <a:t>15</a:t>
            </a:r>
            <a:r>
              <a:rPr lang="zh-CN" altLang="en-US" sz="2000" kern="0" dirty="0" smtClean="0"/>
              <a:t>名，形象较佳，口齿伶俐，为人处世成熟稳重，执行力度强，吃苦耐劳。</a:t>
            </a:r>
            <a:endParaRPr lang="zh-CN" altLang="en-US" sz="2000" kern="0" dirty="0" smtClean="0"/>
          </a:p>
          <a:p>
            <a:pPr>
              <a:lnSpc>
                <a:spcPct val="190000"/>
              </a:lnSpc>
            </a:pPr>
            <a:r>
              <a:rPr lang="en-US" altLang="zh-CN" sz="2000" kern="0" dirty="0" smtClean="0"/>
              <a:t>2.</a:t>
            </a:r>
            <a:r>
              <a:rPr lang="zh-CN" altLang="en-US" sz="2000" kern="0" dirty="0" smtClean="0"/>
              <a:t>绘图预算员：</a:t>
            </a:r>
            <a:r>
              <a:rPr lang="en-US" altLang="zh-CN" sz="2000" kern="0" dirty="0" smtClean="0"/>
              <a:t>2</a:t>
            </a:r>
            <a:r>
              <a:rPr lang="zh-CN" altLang="en-US" sz="2000" kern="0" dirty="0" smtClean="0"/>
              <a:t>名，绘制</a:t>
            </a:r>
            <a:r>
              <a:rPr lang="en-US" altLang="zh-CN" sz="2000" kern="0" dirty="0" smtClean="0"/>
              <a:t>cad</a:t>
            </a:r>
            <a:r>
              <a:rPr lang="zh-CN" altLang="en-US" sz="2000" kern="0" dirty="0" smtClean="0"/>
              <a:t>施工图，懂施工工艺及快速绘制</a:t>
            </a:r>
            <a:r>
              <a:rPr lang="en-US" altLang="zh-CN" sz="2000" kern="0" dirty="0" smtClean="0"/>
              <a:t>cad</a:t>
            </a:r>
            <a:r>
              <a:rPr lang="zh-CN" altLang="en-US" sz="2000" kern="0" dirty="0" smtClean="0"/>
              <a:t>图纸能力，制作报价及材料数量能力。</a:t>
            </a:r>
            <a:endParaRPr lang="zh-CN" altLang="en-US" sz="2000" kern="0" dirty="0" smtClean="0"/>
          </a:p>
          <a:p>
            <a:pPr>
              <a:lnSpc>
                <a:spcPct val="190000"/>
              </a:lnSpc>
            </a:pPr>
            <a:r>
              <a:rPr lang="en-US" altLang="zh-CN" sz="2000" kern="0" dirty="0" smtClean="0"/>
              <a:t>3.</a:t>
            </a:r>
            <a:r>
              <a:rPr lang="zh-CN" altLang="en-US" sz="2000" kern="0" dirty="0" smtClean="0"/>
              <a:t>设计助理：</a:t>
            </a:r>
            <a:r>
              <a:rPr lang="en-US" altLang="zh-CN" sz="2000" kern="0" dirty="0" smtClean="0"/>
              <a:t>5</a:t>
            </a:r>
            <a:r>
              <a:rPr lang="zh-CN" altLang="en-US" sz="2000" kern="0" dirty="0" smtClean="0"/>
              <a:t>名，了解设计理论知识，跟踪施工工地</a:t>
            </a:r>
            <a:r>
              <a:rPr lang="en-US" altLang="zh-CN" sz="2000" kern="0" dirty="0" smtClean="0"/>
              <a:t>3</a:t>
            </a:r>
            <a:r>
              <a:rPr lang="zh-CN" altLang="en-US" sz="2000" kern="0" dirty="0" smtClean="0"/>
              <a:t>个及以上，能清楚知道施工流程及各项工艺，空间想象能力强，表现软件或手绘至少会一种。</a:t>
            </a:r>
            <a:endParaRPr lang="zh-CN" altLang="en-US" sz="2000" kern="0" dirty="0" smtClean="0"/>
          </a:p>
          <a:p>
            <a:pPr>
              <a:lnSpc>
                <a:spcPct val="190000"/>
              </a:lnSpc>
            </a:pPr>
            <a:r>
              <a:rPr lang="en-US" altLang="zh-CN" sz="2000" dirty="0">
                <a:sym typeface="+mn-ea"/>
              </a:rPr>
              <a:t>4.</a:t>
            </a:r>
            <a:r>
              <a:rPr lang="zh-CN" altLang="en-US" sz="2000" dirty="0">
                <a:sym typeface="+mn-ea"/>
              </a:rPr>
              <a:t>设计师</a:t>
            </a:r>
            <a:r>
              <a:rPr lang="en-US" altLang="zh-CN" sz="2000" dirty="0">
                <a:sym typeface="+mn-ea"/>
              </a:rPr>
              <a:t>:5</a:t>
            </a:r>
            <a:r>
              <a:rPr lang="zh-CN" altLang="en-US" sz="2000" dirty="0">
                <a:sym typeface="+mn-ea"/>
              </a:rPr>
              <a:t>名，从事设计工作</a:t>
            </a:r>
            <a:r>
              <a:rPr lang="en-US" altLang="zh-CN" sz="2000" dirty="0">
                <a:sym typeface="+mn-ea"/>
              </a:rPr>
              <a:t>2</a:t>
            </a:r>
            <a:r>
              <a:rPr lang="zh-CN" altLang="en-US" sz="2000" dirty="0">
                <a:sym typeface="+mn-ea"/>
              </a:rPr>
              <a:t>年，懂得聆听客户要求，分析客户需要，制作客户需求设计方案及讲解设计内容。</a:t>
            </a:r>
            <a:endParaRPr lang="zh-CN" altLang="en-US" sz="2000" kern="0" dirty="0" smtClean="0"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 rot="0">
            <a:off x="699135" y="1370965"/>
            <a:ext cx="2526030" cy="5079365"/>
            <a:chOff x="597032" y="2578100"/>
            <a:chExt cx="1566862" cy="1701800"/>
          </a:xfrm>
        </p:grpSpPr>
        <p:sp>
          <p:nvSpPr>
            <p:cNvPr id="4" name="圆角矩形 3"/>
            <p:cNvSpPr/>
            <p:nvPr>
              <p:custDataLst>
                <p:tags r:id="rId2"/>
              </p:custDataLst>
            </p:nvPr>
          </p:nvSpPr>
          <p:spPr>
            <a:xfrm>
              <a:off x="597032" y="2578100"/>
              <a:ext cx="1566862" cy="1701800"/>
            </a:xfrm>
            <a:prstGeom prst="roundRect">
              <a:avLst>
                <a:gd name="adj" fmla="val 8201"/>
              </a:avLst>
            </a:prstGeom>
            <a:noFill/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normAutofit/>
            </a:bodyPr>
            <a:lstStyle/>
            <a:p>
              <a:pPr algn="l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accent1"/>
                  </a:solidFill>
                </a:rPr>
                <a:t>为期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3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个月的培训，底薪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800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元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/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月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+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提成，包住，意外险，无岗位之分；在岗要求必须遵循公司安排及安全守则，每个月进行考核，不合格则开除处理。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sp>
          <p:nvSpPr>
            <p:cNvPr id="5" name="椭圆 2"/>
            <p:cNvSpPr/>
            <p:nvPr>
              <p:custDataLst>
                <p:tags r:id="rId3"/>
              </p:custDataLst>
            </p:nvPr>
          </p:nvSpPr>
          <p:spPr>
            <a:xfrm>
              <a:off x="869992" y="3844610"/>
              <a:ext cx="1020942" cy="435290"/>
            </a:xfrm>
            <a:custGeom>
              <a:avLst/>
              <a:gdLst/>
              <a:ahLst/>
              <a:cxnLst/>
              <a:rect l="l" t="t" r="r" b="b"/>
              <a:pathLst>
                <a:path w="1080120" h="784593">
                  <a:moveTo>
                    <a:pt x="540060" y="0"/>
                  </a:moveTo>
                  <a:cubicBezTo>
                    <a:pt x="838327" y="0"/>
                    <a:pt x="1080120" y="241793"/>
                    <a:pt x="1080120" y="540060"/>
                  </a:cubicBezTo>
                  <a:cubicBezTo>
                    <a:pt x="1080120" y="628508"/>
                    <a:pt x="1058858" y="711991"/>
                    <a:pt x="1019053" y="784593"/>
                  </a:cubicBezTo>
                  <a:lnTo>
                    <a:pt x="61067" y="784593"/>
                  </a:lnTo>
                  <a:cubicBezTo>
                    <a:pt x="21262" y="711991"/>
                    <a:pt x="0" y="628508"/>
                    <a:pt x="0" y="540060"/>
                  </a:cubicBezTo>
                  <a:cubicBezTo>
                    <a:pt x="0" y="241793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实习期</a:t>
              </a:r>
              <a:endParaRPr lang="zh-CN" altLang="en-US" sz="2000" dirty="0">
                <a:solidFill>
                  <a:srgbClr val="FFFFFF"/>
                </a:solidFill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 rot="0">
            <a:off x="3383915" y="1370965"/>
            <a:ext cx="2359660" cy="5079365"/>
            <a:chOff x="2724723" y="2578100"/>
            <a:chExt cx="1566863" cy="1701800"/>
          </a:xfrm>
        </p:grpSpPr>
        <p:sp>
          <p:nvSpPr>
            <p:cNvPr id="10" name="圆角矩形 9"/>
            <p:cNvSpPr/>
            <p:nvPr>
              <p:custDataLst>
                <p:tags r:id="rId5"/>
              </p:custDataLst>
            </p:nvPr>
          </p:nvSpPr>
          <p:spPr>
            <a:xfrm>
              <a:off x="2724723" y="2578100"/>
              <a:ext cx="1566863" cy="1701800"/>
            </a:xfrm>
            <a:prstGeom prst="roundRect">
              <a:avLst>
                <a:gd name="adj" fmla="val 8201"/>
              </a:avLst>
            </a:prstGeom>
            <a:noFill/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normAutofit/>
            </a:bodyPr>
            <a:lstStyle/>
            <a:p>
              <a:pPr algn="l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accent1"/>
                  </a:solidFill>
                </a:rPr>
                <a:t>成为公司员工，根据员工的能力安排工作岗位，可自选，岗位不同底薪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1200-3500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不等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+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提成，满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1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年购买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3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险</a:t>
              </a:r>
              <a:r>
                <a:rPr lang="en-US" altLang="zh-CN" sz="2000" dirty="0">
                  <a:solidFill>
                    <a:schemeClr val="accent1"/>
                  </a:solidFill>
                </a:rPr>
                <a:t>1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金，包住及各项补贴。</a:t>
              </a:r>
              <a:endParaRPr lang="zh-CN" altLang="en-US" sz="2000" dirty="0">
                <a:solidFill>
                  <a:schemeClr val="accent1"/>
                </a:solidFill>
              </a:endParaRPr>
            </a:p>
          </p:txBody>
        </p:sp>
        <p:sp>
          <p:nvSpPr>
            <p:cNvPr id="11" name="椭圆 2"/>
            <p:cNvSpPr/>
            <p:nvPr>
              <p:custDataLst>
                <p:tags r:id="rId6"/>
              </p:custDataLst>
            </p:nvPr>
          </p:nvSpPr>
          <p:spPr>
            <a:xfrm>
              <a:off x="2997954" y="3844610"/>
              <a:ext cx="1020822" cy="435290"/>
            </a:xfrm>
            <a:custGeom>
              <a:avLst/>
              <a:gdLst/>
              <a:ahLst/>
              <a:cxnLst/>
              <a:rect l="l" t="t" r="r" b="b"/>
              <a:pathLst>
                <a:path w="1080120" h="784593">
                  <a:moveTo>
                    <a:pt x="540060" y="0"/>
                  </a:moveTo>
                  <a:cubicBezTo>
                    <a:pt x="838327" y="0"/>
                    <a:pt x="1080120" y="241793"/>
                    <a:pt x="1080120" y="540060"/>
                  </a:cubicBezTo>
                  <a:cubicBezTo>
                    <a:pt x="1080120" y="628508"/>
                    <a:pt x="1058858" y="711991"/>
                    <a:pt x="1019053" y="784593"/>
                  </a:cubicBezTo>
                  <a:lnTo>
                    <a:pt x="61067" y="784593"/>
                  </a:lnTo>
                  <a:cubicBezTo>
                    <a:pt x="21262" y="711991"/>
                    <a:pt x="0" y="628508"/>
                    <a:pt x="0" y="540060"/>
                  </a:cubicBezTo>
                  <a:cubicBezTo>
                    <a:pt x="0" y="241793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转正</a:t>
              </a:r>
              <a:endParaRPr lang="zh-CN" altLang="en-US" sz="2000" dirty="0">
                <a:solidFill>
                  <a:srgbClr val="FFFFFF"/>
                </a:solidFill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7"/>
            </p:custDataLst>
          </p:nvPr>
        </p:nvGrpSpPr>
        <p:grpSpPr>
          <a:xfrm rot="0">
            <a:off x="5992495" y="1370330"/>
            <a:ext cx="2524125" cy="5078095"/>
            <a:chOff x="4852415" y="2578100"/>
            <a:chExt cx="1566862" cy="1701800"/>
          </a:xfrm>
        </p:grpSpPr>
        <p:sp>
          <p:nvSpPr>
            <p:cNvPr id="16" name="圆角矩形 15"/>
            <p:cNvSpPr/>
            <p:nvPr>
              <p:custDataLst>
                <p:tags r:id="rId8"/>
              </p:custDataLst>
            </p:nvPr>
          </p:nvSpPr>
          <p:spPr>
            <a:xfrm>
              <a:off x="4852415" y="2578100"/>
              <a:ext cx="1566862" cy="1701800"/>
            </a:xfrm>
            <a:prstGeom prst="roundRect">
              <a:avLst>
                <a:gd name="adj" fmla="val 8201"/>
              </a:avLst>
            </a:prstGeom>
            <a:noFill/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normAutofit/>
            </a:bodyPr>
            <a:lstStyle/>
            <a:p>
              <a:pPr algn="l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accent1"/>
                  </a:solidFill>
                </a:rPr>
                <a:t>成为公司骨干，高薪待遇</a:t>
              </a:r>
              <a:r>
                <a:rPr lang="en-US" altLang="zh-CN" sz="2400" dirty="0">
                  <a:solidFill>
                    <a:schemeClr val="accent1"/>
                  </a:solidFill>
                </a:rPr>
                <a:t>+</a:t>
              </a:r>
              <a:r>
                <a:rPr lang="zh-CN" altLang="en-US" sz="2400" dirty="0">
                  <a:solidFill>
                    <a:schemeClr val="accent1"/>
                  </a:solidFill>
                </a:rPr>
                <a:t>提成</a:t>
              </a:r>
              <a:r>
                <a:rPr lang="zh-CN" altLang="en-US" sz="2400" dirty="0">
                  <a:solidFill>
                    <a:schemeClr val="accent1"/>
                  </a:solidFill>
                </a:rPr>
                <a:t>，公司配车，享受年终分红等。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  <p:sp>
          <p:nvSpPr>
            <p:cNvPr id="17" name="椭圆 2"/>
            <p:cNvSpPr/>
            <p:nvPr>
              <p:custDataLst>
                <p:tags r:id="rId9"/>
              </p:custDataLst>
            </p:nvPr>
          </p:nvSpPr>
          <p:spPr>
            <a:xfrm>
              <a:off x="5125485" y="3845140"/>
              <a:ext cx="1020721" cy="434760"/>
            </a:xfrm>
            <a:custGeom>
              <a:avLst/>
              <a:gdLst/>
              <a:ahLst/>
              <a:cxnLst/>
              <a:rect l="l" t="t" r="r" b="b"/>
              <a:pathLst>
                <a:path w="1080120" h="784593">
                  <a:moveTo>
                    <a:pt x="540060" y="0"/>
                  </a:moveTo>
                  <a:cubicBezTo>
                    <a:pt x="838327" y="0"/>
                    <a:pt x="1080120" y="241793"/>
                    <a:pt x="1080120" y="540060"/>
                  </a:cubicBezTo>
                  <a:cubicBezTo>
                    <a:pt x="1080120" y="628508"/>
                    <a:pt x="1058858" y="711991"/>
                    <a:pt x="1019053" y="784593"/>
                  </a:cubicBezTo>
                  <a:lnTo>
                    <a:pt x="61067" y="784593"/>
                  </a:lnTo>
                  <a:cubicBezTo>
                    <a:pt x="21262" y="711991"/>
                    <a:pt x="0" y="628508"/>
                    <a:pt x="0" y="540060"/>
                  </a:cubicBezTo>
                  <a:cubicBezTo>
                    <a:pt x="0" y="241793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负责人</a:t>
              </a:r>
              <a:endParaRPr lang="zh-CN" altLang="en-US" sz="2000" dirty="0">
                <a:solidFill>
                  <a:srgbClr val="FFFFFF"/>
                </a:solidFill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10"/>
            </p:custDataLst>
          </p:nvPr>
        </p:nvGrpSpPr>
        <p:grpSpPr>
          <a:xfrm rot="0">
            <a:off x="8765540" y="1370330"/>
            <a:ext cx="2452370" cy="5079365"/>
            <a:chOff x="6980107" y="2578100"/>
            <a:chExt cx="1566862" cy="1701800"/>
          </a:xfrm>
        </p:grpSpPr>
        <p:sp>
          <p:nvSpPr>
            <p:cNvPr id="14" name="圆角矩形 13"/>
            <p:cNvSpPr/>
            <p:nvPr>
              <p:custDataLst>
                <p:tags r:id="rId11"/>
              </p:custDataLst>
            </p:nvPr>
          </p:nvSpPr>
          <p:spPr>
            <a:xfrm>
              <a:off x="6980107" y="2578100"/>
              <a:ext cx="1566862" cy="1701800"/>
            </a:xfrm>
            <a:prstGeom prst="roundRect">
              <a:avLst>
                <a:gd name="adj" fmla="val 8201"/>
              </a:avLst>
            </a:prstGeom>
            <a:noFill/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norm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accent1"/>
                  </a:solidFill>
                </a:rPr>
                <a:t>合伙人计划，在此不详细介绍。</a:t>
              </a:r>
              <a:endParaRPr lang="zh-CN" altLang="en-US" sz="2400" dirty="0">
                <a:solidFill>
                  <a:schemeClr val="accent1"/>
                </a:solidFill>
              </a:endParaRPr>
            </a:p>
          </p:txBody>
        </p:sp>
        <p:sp>
          <p:nvSpPr>
            <p:cNvPr id="15" name="椭圆 2"/>
            <p:cNvSpPr/>
            <p:nvPr>
              <p:custDataLst>
                <p:tags r:id="rId12"/>
              </p:custDataLst>
            </p:nvPr>
          </p:nvSpPr>
          <p:spPr>
            <a:xfrm>
              <a:off x="7253152" y="3844823"/>
              <a:ext cx="1020773" cy="435077"/>
            </a:xfrm>
            <a:custGeom>
              <a:avLst/>
              <a:gdLst/>
              <a:ahLst/>
              <a:cxnLst/>
              <a:rect l="l" t="t" r="r" b="b"/>
              <a:pathLst>
                <a:path w="1080120" h="784593">
                  <a:moveTo>
                    <a:pt x="540060" y="0"/>
                  </a:moveTo>
                  <a:cubicBezTo>
                    <a:pt x="838327" y="0"/>
                    <a:pt x="1080120" y="241793"/>
                    <a:pt x="1080120" y="540060"/>
                  </a:cubicBezTo>
                  <a:cubicBezTo>
                    <a:pt x="1080120" y="628508"/>
                    <a:pt x="1058858" y="711991"/>
                    <a:pt x="1019053" y="784593"/>
                  </a:cubicBezTo>
                  <a:lnTo>
                    <a:pt x="61067" y="784593"/>
                  </a:lnTo>
                  <a:cubicBezTo>
                    <a:pt x="21262" y="711991"/>
                    <a:pt x="0" y="628508"/>
                    <a:pt x="0" y="540060"/>
                  </a:cubicBezTo>
                  <a:cubicBezTo>
                    <a:pt x="0" y="241793"/>
                    <a:pt x="241793" y="0"/>
                    <a:pt x="5400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合伙人</a:t>
              </a:r>
              <a:endParaRPr lang="zh-CN" altLang="en-US" sz="2000" dirty="0">
                <a:solidFill>
                  <a:srgbClr val="FFFFFF"/>
                </a:solidFill>
                <a:latin typeface="+mj-lt"/>
                <a:ea typeface="+mj-ea"/>
                <a:cs typeface="+mj-cs"/>
              </a:endParaRPr>
            </a:p>
          </p:txBody>
        </p:sp>
      </p:grp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454881" y="158250"/>
            <a:ext cx="8218722" cy="8028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defTabSz="914400" eaLnBrk="1" latinLnBrk="0" hangingPunct="1">
              <a:lnSpc>
                <a:spcPct val="90000"/>
              </a:lnSpc>
              <a:buNone/>
              <a:defRPr sz="2800" b="0" i="0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>
                <a:sym typeface="+mn-ea"/>
              </a:rPr>
              <a:t>各项待遇</a:t>
            </a:r>
            <a:endParaRPr lang="zh-CN" altLang="en-US" sz="3600" dirty="0"/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任意多边形 164"/>
          <p:cNvSpPr/>
          <p:nvPr>
            <p:custDataLst>
              <p:tags r:id="rId1"/>
            </p:custDataLst>
          </p:nvPr>
        </p:nvSpPr>
        <p:spPr>
          <a:xfrm rot="2186675">
            <a:off x="6339618" y="1708150"/>
            <a:ext cx="512763" cy="2795588"/>
          </a:xfrm>
          <a:custGeom>
            <a:avLst/>
            <a:gdLst>
              <a:gd name="connsiteX0" fmla="*/ 14677 w 414958"/>
              <a:gd name="connsiteY0" fmla="*/ 14677 h 2795971"/>
              <a:gd name="connsiteX1" fmla="*/ 50110 w 414958"/>
              <a:gd name="connsiteY1" fmla="*/ 0 h 2795971"/>
              <a:gd name="connsiteX2" fmla="*/ 364848 w 414958"/>
              <a:gd name="connsiteY2" fmla="*/ 0 h 2795971"/>
              <a:gd name="connsiteX3" fmla="*/ 414958 w 414958"/>
              <a:gd name="connsiteY3" fmla="*/ 50110 h 2795971"/>
              <a:gd name="connsiteX4" fmla="*/ 414958 w 414958"/>
              <a:gd name="connsiteY4" fmla="*/ 2404952 h 2795971"/>
              <a:gd name="connsiteX5" fmla="*/ 0 w 414958"/>
              <a:gd name="connsiteY5" fmla="*/ 2795971 h 2795971"/>
              <a:gd name="connsiteX6" fmla="*/ 0 w 414958"/>
              <a:gd name="connsiteY6" fmla="*/ 50110 h 2795971"/>
              <a:gd name="connsiteX7" fmla="*/ 14677 w 414958"/>
              <a:gd name="connsiteY7" fmla="*/ 14677 h 279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958" h="2795971">
                <a:moveTo>
                  <a:pt x="14677" y="14677"/>
                </a:moveTo>
                <a:cubicBezTo>
                  <a:pt x="23745" y="5609"/>
                  <a:pt x="36273" y="0"/>
                  <a:pt x="50110" y="0"/>
                </a:cubicBezTo>
                <a:lnTo>
                  <a:pt x="364848" y="0"/>
                </a:lnTo>
                <a:cubicBezTo>
                  <a:pt x="392523" y="0"/>
                  <a:pt x="414958" y="22435"/>
                  <a:pt x="414958" y="50110"/>
                </a:cubicBezTo>
                <a:lnTo>
                  <a:pt x="414958" y="2404952"/>
                </a:lnTo>
                <a:lnTo>
                  <a:pt x="0" y="2795971"/>
                </a:lnTo>
                <a:lnTo>
                  <a:pt x="0" y="50110"/>
                </a:lnTo>
                <a:cubicBezTo>
                  <a:pt x="0" y="36273"/>
                  <a:pt x="5609" y="23745"/>
                  <a:pt x="14677" y="14677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</a:rPr>
              <a:t>设计助理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164" name="任意多边形 163"/>
          <p:cNvSpPr/>
          <p:nvPr>
            <p:custDataLst>
              <p:tags r:id="rId2"/>
            </p:custDataLst>
          </p:nvPr>
        </p:nvSpPr>
        <p:spPr>
          <a:xfrm rot="2186675">
            <a:off x="5341208" y="1708150"/>
            <a:ext cx="512763" cy="2795588"/>
          </a:xfrm>
          <a:custGeom>
            <a:avLst/>
            <a:gdLst>
              <a:gd name="connsiteX0" fmla="*/ 14677 w 414958"/>
              <a:gd name="connsiteY0" fmla="*/ 14677 h 2795971"/>
              <a:gd name="connsiteX1" fmla="*/ 50110 w 414958"/>
              <a:gd name="connsiteY1" fmla="*/ 0 h 2795971"/>
              <a:gd name="connsiteX2" fmla="*/ 364848 w 414958"/>
              <a:gd name="connsiteY2" fmla="*/ 0 h 2795971"/>
              <a:gd name="connsiteX3" fmla="*/ 414958 w 414958"/>
              <a:gd name="connsiteY3" fmla="*/ 50110 h 2795971"/>
              <a:gd name="connsiteX4" fmla="*/ 414958 w 414958"/>
              <a:gd name="connsiteY4" fmla="*/ 2404952 h 2795971"/>
              <a:gd name="connsiteX5" fmla="*/ 0 w 414958"/>
              <a:gd name="connsiteY5" fmla="*/ 2795971 h 2795971"/>
              <a:gd name="connsiteX6" fmla="*/ 0 w 414958"/>
              <a:gd name="connsiteY6" fmla="*/ 50110 h 2795971"/>
              <a:gd name="connsiteX7" fmla="*/ 14677 w 414958"/>
              <a:gd name="connsiteY7" fmla="*/ 14677 h 279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958" h="2795971">
                <a:moveTo>
                  <a:pt x="14677" y="14677"/>
                </a:moveTo>
                <a:cubicBezTo>
                  <a:pt x="23745" y="5609"/>
                  <a:pt x="36273" y="0"/>
                  <a:pt x="50110" y="0"/>
                </a:cubicBezTo>
                <a:lnTo>
                  <a:pt x="364848" y="0"/>
                </a:lnTo>
                <a:cubicBezTo>
                  <a:pt x="392523" y="0"/>
                  <a:pt x="414958" y="22435"/>
                  <a:pt x="414958" y="50110"/>
                </a:cubicBezTo>
                <a:lnTo>
                  <a:pt x="414958" y="2404952"/>
                </a:lnTo>
                <a:lnTo>
                  <a:pt x="0" y="2795971"/>
                </a:lnTo>
                <a:lnTo>
                  <a:pt x="0" y="50110"/>
                </a:lnTo>
                <a:cubicBezTo>
                  <a:pt x="0" y="36273"/>
                  <a:pt x="5609" y="23745"/>
                  <a:pt x="14677" y="14677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</a:rPr>
              <a:t>绘图预算员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163" name="任意多边形 162"/>
          <p:cNvSpPr/>
          <p:nvPr>
            <p:custDataLst>
              <p:tags r:id="rId3"/>
            </p:custDataLst>
          </p:nvPr>
        </p:nvSpPr>
        <p:spPr>
          <a:xfrm rot="2186675">
            <a:off x="4342798" y="1708150"/>
            <a:ext cx="512763" cy="2795588"/>
          </a:xfrm>
          <a:custGeom>
            <a:avLst/>
            <a:gdLst>
              <a:gd name="connsiteX0" fmla="*/ 14677 w 414958"/>
              <a:gd name="connsiteY0" fmla="*/ 14677 h 2795970"/>
              <a:gd name="connsiteX1" fmla="*/ 50110 w 414958"/>
              <a:gd name="connsiteY1" fmla="*/ 0 h 2795970"/>
              <a:gd name="connsiteX2" fmla="*/ 364848 w 414958"/>
              <a:gd name="connsiteY2" fmla="*/ 0 h 2795970"/>
              <a:gd name="connsiteX3" fmla="*/ 414958 w 414958"/>
              <a:gd name="connsiteY3" fmla="*/ 50110 h 2795970"/>
              <a:gd name="connsiteX4" fmla="*/ 414958 w 414958"/>
              <a:gd name="connsiteY4" fmla="*/ 2404952 h 2795970"/>
              <a:gd name="connsiteX5" fmla="*/ 0 w 414958"/>
              <a:gd name="connsiteY5" fmla="*/ 2795970 h 2795970"/>
              <a:gd name="connsiteX6" fmla="*/ 0 w 414958"/>
              <a:gd name="connsiteY6" fmla="*/ 50110 h 2795970"/>
              <a:gd name="connsiteX7" fmla="*/ 14677 w 414958"/>
              <a:gd name="connsiteY7" fmla="*/ 14677 h 2795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958" h="2795970">
                <a:moveTo>
                  <a:pt x="14677" y="14677"/>
                </a:moveTo>
                <a:cubicBezTo>
                  <a:pt x="23745" y="5609"/>
                  <a:pt x="36273" y="0"/>
                  <a:pt x="50110" y="0"/>
                </a:cubicBezTo>
                <a:lnTo>
                  <a:pt x="364848" y="0"/>
                </a:lnTo>
                <a:cubicBezTo>
                  <a:pt x="392523" y="0"/>
                  <a:pt x="414958" y="22435"/>
                  <a:pt x="414958" y="50110"/>
                </a:cubicBezTo>
                <a:lnTo>
                  <a:pt x="414958" y="2404952"/>
                </a:lnTo>
                <a:lnTo>
                  <a:pt x="0" y="2795970"/>
                </a:lnTo>
                <a:lnTo>
                  <a:pt x="0" y="50110"/>
                </a:lnTo>
                <a:cubicBezTo>
                  <a:pt x="0" y="36273"/>
                  <a:pt x="5609" y="23745"/>
                  <a:pt x="14677" y="14677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</a:rPr>
              <a:t>业务员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162" name="任意多边形 161"/>
          <p:cNvSpPr/>
          <p:nvPr>
            <p:custDataLst>
              <p:tags r:id="rId4"/>
            </p:custDataLst>
          </p:nvPr>
        </p:nvSpPr>
        <p:spPr>
          <a:xfrm rot="2186675">
            <a:off x="3342800" y="1708150"/>
            <a:ext cx="514350" cy="2795588"/>
          </a:xfrm>
          <a:custGeom>
            <a:avLst/>
            <a:gdLst>
              <a:gd name="connsiteX0" fmla="*/ 14677 w 414958"/>
              <a:gd name="connsiteY0" fmla="*/ 14677 h 2795970"/>
              <a:gd name="connsiteX1" fmla="*/ 50110 w 414958"/>
              <a:gd name="connsiteY1" fmla="*/ 0 h 2795970"/>
              <a:gd name="connsiteX2" fmla="*/ 364848 w 414958"/>
              <a:gd name="connsiteY2" fmla="*/ 0 h 2795970"/>
              <a:gd name="connsiteX3" fmla="*/ 414958 w 414958"/>
              <a:gd name="connsiteY3" fmla="*/ 50110 h 2795970"/>
              <a:gd name="connsiteX4" fmla="*/ 414958 w 414958"/>
              <a:gd name="connsiteY4" fmla="*/ 2404952 h 2795970"/>
              <a:gd name="connsiteX5" fmla="*/ 0 w 414958"/>
              <a:gd name="connsiteY5" fmla="*/ 2795970 h 2795970"/>
              <a:gd name="connsiteX6" fmla="*/ 0 w 414958"/>
              <a:gd name="connsiteY6" fmla="*/ 50110 h 2795970"/>
              <a:gd name="connsiteX7" fmla="*/ 14677 w 414958"/>
              <a:gd name="connsiteY7" fmla="*/ 14677 h 2795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958" h="2795970">
                <a:moveTo>
                  <a:pt x="14677" y="14677"/>
                </a:moveTo>
                <a:cubicBezTo>
                  <a:pt x="23745" y="5609"/>
                  <a:pt x="36273" y="0"/>
                  <a:pt x="50110" y="0"/>
                </a:cubicBezTo>
                <a:lnTo>
                  <a:pt x="364848" y="0"/>
                </a:lnTo>
                <a:cubicBezTo>
                  <a:pt x="392523" y="0"/>
                  <a:pt x="414958" y="22435"/>
                  <a:pt x="414958" y="50110"/>
                </a:cubicBezTo>
                <a:lnTo>
                  <a:pt x="414958" y="2404952"/>
                </a:lnTo>
                <a:lnTo>
                  <a:pt x="0" y="2795970"/>
                </a:lnTo>
                <a:lnTo>
                  <a:pt x="0" y="50110"/>
                </a:lnTo>
                <a:cubicBezTo>
                  <a:pt x="0" y="36272"/>
                  <a:pt x="5609" y="23745"/>
                  <a:pt x="14677" y="14677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</a:rPr>
              <a:t>实习生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9" name="任意多边形 8"/>
          <p:cNvSpPr/>
          <p:nvPr>
            <p:custDataLst>
              <p:tags r:id="rId5"/>
            </p:custDataLst>
          </p:nvPr>
        </p:nvSpPr>
        <p:spPr>
          <a:xfrm rot="2186675">
            <a:off x="7338028" y="1708150"/>
            <a:ext cx="512763" cy="2795588"/>
          </a:xfrm>
          <a:custGeom>
            <a:avLst/>
            <a:gdLst>
              <a:gd name="connsiteX0" fmla="*/ 14677 w 414958"/>
              <a:gd name="connsiteY0" fmla="*/ 14677 h 2795971"/>
              <a:gd name="connsiteX1" fmla="*/ 50110 w 414958"/>
              <a:gd name="connsiteY1" fmla="*/ 0 h 2795971"/>
              <a:gd name="connsiteX2" fmla="*/ 364848 w 414958"/>
              <a:gd name="connsiteY2" fmla="*/ 0 h 2795971"/>
              <a:gd name="connsiteX3" fmla="*/ 414958 w 414958"/>
              <a:gd name="connsiteY3" fmla="*/ 50110 h 2795971"/>
              <a:gd name="connsiteX4" fmla="*/ 414958 w 414958"/>
              <a:gd name="connsiteY4" fmla="*/ 2404952 h 2795971"/>
              <a:gd name="connsiteX5" fmla="*/ 0 w 414958"/>
              <a:gd name="connsiteY5" fmla="*/ 2795971 h 2795971"/>
              <a:gd name="connsiteX6" fmla="*/ 0 w 414958"/>
              <a:gd name="connsiteY6" fmla="*/ 50110 h 2795971"/>
              <a:gd name="connsiteX7" fmla="*/ 14677 w 414958"/>
              <a:gd name="connsiteY7" fmla="*/ 14677 h 279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958" h="2795971">
                <a:moveTo>
                  <a:pt x="14677" y="14677"/>
                </a:moveTo>
                <a:cubicBezTo>
                  <a:pt x="23745" y="5609"/>
                  <a:pt x="36273" y="0"/>
                  <a:pt x="50110" y="0"/>
                </a:cubicBezTo>
                <a:lnTo>
                  <a:pt x="364848" y="0"/>
                </a:lnTo>
                <a:cubicBezTo>
                  <a:pt x="392523" y="0"/>
                  <a:pt x="414958" y="22435"/>
                  <a:pt x="414958" y="50110"/>
                </a:cubicBezTo>
                <a:lnTo>
                  <a:pt x="414958" y="2404952"/>
                </a:lnTo>
                <a:lnTo>
                  <a:pt x="0" y="2795971"/>
                </a:lnTo>
                <a:lnTo>
                  <a:pt x="0" y="50110"/>
                </a:lnTo>
                <a:cubicBezTo>
                  <a:pt x="0" y="36273"/>
                  <a:pt x="5609" y="23745"/>
                  <a:pt x="14677" y="14677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</a:rPr>
              <a:t>设计师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12" name="任意多边形 11"/>
          <p:cNvSpPr/>
          <p:nvPr>
            <p:custDataLst>
              <p:tags r:id="rId6"/>
            </p:custDataLst>
          </p:nvPr>
        </p:nvSpPr>
        <p:spPr>
          <a:xfrm rot="2186675">
            <a:off x="8336438" y="1708150"/>
            <a:ext cx="512763" cy="2795588"/>
          </a:xfrm>
          <a:custGeom>
            <a:avLst/>
            <a:gdLst>
              <a:gd name="connsiteX0" fmla="*/ 14677 w 414958"/>
              <a:gd name="connsiteY0" fmla="*/ 14677 h 2795971"/>
              <a:gd name="connsiteX1" fmla="*/ 50110 w 414958"/>
              <a:gd name="connsiteY1" fmla="*/ 0 h 2795971"/>
              <a:gd name="connsiteX2" fmla="*/ 364848 w 414958"/>
              <a:gd name="connsiteY2" fmla="*/ 0 h 2795971"/>
              <a:gd name="connsiteX3" fmla="*/ 414958 w 414958"/>
              <a:gd name="connsiteY3" fmla="*/ 50110 h 2795971"/>
              <a:gd name="connsiteX4" fmla="*/ 414958 w 414958"/>
              <a:gd name="connsiteY4" fmla="*/ 2404952 h 2795971"/>
              <a:gd name="connsiteX5" fmla="*/ 0 w 414958"/>
              <a:gd name="connsiteY5" fmla="*/ 2795971 h 2795971"/>
              <a:gd name="connsiteX6" fmla="*/ 0 w 414958"/>
              <a:gd name="connsiteY6" fmla="*/ 50110 h 2795971"/>
              <a:gd name="connsiteX7" fmla="*/ 14677 w 414958"/>
              <a:gd name="connsiteY7" fmla="*/ 14677 h 2795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958" h="2795971">
                <a:moveTo>
                  <a:pt x="14677" y="14677"/>
                </a:moveTo>
                <a:cubicBezTo>
                  <a:pt x="23745" y="5609"/>
                  <a:pt x="36273" y="0"/>
                  <a:pt x="50110" y="0"/>
                </a:cubicBezTo>
                <a:lnTo>
                  <a:pt x="364848" y="0"/>
                </a:lnTo>
                <a:cubicBezTo>
                  <a:pt x="392523" y="0"/>
                  <a:pt x="414958" y="22435"/>
                  <a:pt x="414958" y="50110"/>
                </a:cubicBezTo>
                <a:lnTo>
                  <a:pt x="414958" y="2404952"/>
                </a:lnTo>
                <a:lnTo>
                  <a:pt x="0" y="2795971"/>
                </a:lnTo>
                <a:lnTo>
                  <a:pt x="0" y="50110"/>
                </a:lnTo>
                <a:cubicBezTo>
                  <a:pt x="0" y="36273"/>
                  <a:pt x="5609" y="23745"/>
                  <a:pt x="14677" y="14677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FFFFFF"/>
                </a:solidFill>
              </a:rPr>
              <a:t>合伙人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>
            <a:off x="2410090" y="4076700"/>
            <a:ext cx="7371820" cy="0"/>
          </a:xfrm>
          <a:prstGeom prst="line">
            <a:avLst/>
          </a:prstGeom>
          <a:ln w="317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2444355" y="4183062"/>
            <a:ext cx="7303293" cy="2547938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just" eaLnBrk="1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</a:rPr>
              <a:t>     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</a:rPr>
              <a:t>诚万家装饰针对学校实习生进行此次招聘，招聘分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</a:rPr>
              <a:t>4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</a:rPr>
              <a:t>期进行，周期为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</a:rPr>
              <a:t>个月，每次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</a:rPr>
              <a:t>5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</a:rPr>
              <a:t>人，各个岗位安排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</a:rPr>
              <a:t>人实习，实习期为</a:t>
            </a:r>
            <a:r>
              <a:rPr lang="en-US" altLang="zh-CN" sz="2000" dirty="0">
                <a:solidFill>
                  <a:schemeClr val="tx1"/>
                </a:solidFill>
                <a:latin typeface="+mn-lt"/>
                <a:ea typeface="+mn-ea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+mn-lt"/>
                <a:ea typeface="+mn-ea"/>
              </a:rPr>
              <a:t>个月，公司根据学生性格，能力等因素安排工作岗位，发挥个人才能；诚万家是你展现个人魅力的平台，加入我们这个大家庭，成就你个人梦想。</a:t>
            </a:r>
            <a:endParaRPr lang="zh-CN" altLang="en-US" sz="20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579022" y="303316"/>
            <a:ext cx="9168626" cy="8028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defTabSz="914400" eaLnBrk="1" latinLnBrk="0" hangingPunct="1">
              <a:lnSpc>
                <a:spcPct val="90000"/>
              </a:lnSpc>
              <a:buNone/>
              <a:defRPr sz="2800" b="0" i="0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dirty="0"/>
              <a:t>成长指标</a:t>
            </a:r>
            <a:endParaRPr lang="zh-CN" altLang="en-US" sz="3600" dirty="0"/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>
            <p:custDataLst>
              <p:tags r:id="rId1"/>
            </p:custDataLst>
          </p:nvPr>
        </p:nvSpPr>
        <p:spPr>
          <a:xfrm>
            <a:off x="2721653" y="2102578"/>
            <a:ext cx="2649435" cy="2649435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algn="ctr"/>
            <a:r>
              <a:rPr lang="en-US" altLang="zh-CN" sz="23900" b="1" dirty="0" smtClean="0">
                <a:ln w="3175">
                  <a:solidFill>
                    <a:schemeClr val="accent1"/>
                  </a:solidFill>
                </a:ln>
                <a:solidFill>
                  <a:schemeClr val="accent1"/>
                </a:solidFill>
                <a:effectLst>
                  <a:outerShdw blurRad="63500" sx="102000" sy="102000" algn="ctr" rotWithShape="0">
                    <a:schemeClr val="accent1">
                      <a:lumMod val="50000"/>
                      <a:alpha val="40000"/>
                    </a:schemeClr>
                  </a:outerShdw>
                </a:effectLst>
              </a:rPr>
              <a:t>T</a:t>
            </a:r>
            <a:endParaRPr lang="zh-CN" altLang="en-US" sz="23900" b="1" dirty="0">
              <a:ln w="3175">
                <a:solidFill>
                  <a:schemeClr val="accent1"/>
                </a:solidFill>
              </a:ln>
              <a:solidFill>
                <a:schemeClr val="accent1"/>
              </a:solidFill>
              <a:effectLst>
                <a:outerShdw blurRad="63500" sx="102000" sy="102000" algn="ctr" rotWithShape="0">
                  <a:schemeClr val="accent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圆角矩形 11"/>
          <p:cNvSpPr/>
          <p:nvPr>
            <p:custDataLst>
              <p:tags r:id="rId2"/>
            </p:custDataLst>
          </p:nvPr>
        </p:nvSpPr>
        <p:spPr>
          <a:xfrm>
            <a:off x="4928034" y="2526066"/>
            <a:ext cx="1221402" cy="1221402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6000" b="1" dirty="0" smtClean="0">
                <a:ln w="3175">
                  <a:solidFill>
                    <a:schemeClr val="accent1"/>
                  </a:solidFill>
                </a:ln>
                <a:noFill/>
                <a:effectLst>
                  <a:outerShdw blurRad="63500" dist="50800" dir="4200000" algn="t" rotWithShape="0">
                    <a:schemeClr val="tx1">
                      <a:lumMod val="75000"/>
                      <a:alpha val="40000"/>
                    </a:schemeClr>
                  </a:outerShdw>
                </a:effectLst>
              </a:rPr>
              <a:t>H</a:t>
            </a:r>
            <a:endParaRPr lang="zh-CN" altLang="en-US" sz="6000" b="1" dirty="0">
              <a:ln w="3175">
                <a:solidFill>
                  <a:schemeClr val="accent1"/>
                </a:solidFill>
              </a:ln>
              <a:noFill/>
              <a:effectLst>
                <a:outerShdw blurRad="63500" dist="50800" dir="4200000" algn="t" rotWithShape="0">
                  <a:schemeClr val="tx1">
                    <a:lumMod val="75000"/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圆角矩形 12"/>
          <p:cNvSpPr/>
          <p:nvPr>
            <p:custDataLst>
              <p:tags r:id="rId3"/>
            </p:custDataLst>
          </p:nvPr>
        </p:nvSpPr>
        <p:spPr>
          <a:xfrm>
            <a:off x="6035005" y="2526066"/>
            <a:ext cx="1221402" cy="1221402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6000" b="1" dirty="0" smtClean="0">
                <a:ln w="3175">
                  <a:solidFill>
                    <a:schemeClr val="accent1"/>
                  </a:solidFill>
                </a:ln>
                <a:noFill/>
                <a:effectLst>
                  <a:outerShdw blurRad="63500" dist="50800" dir="4200000" algn="t" rotWithShape="0">
                    <a:schemeClr val="tx1">
                      <a:lumMod val="75000"/>
                      <a:alpha val="40000"/>
                    </a:schemeClr>
                  </a:outerShdw>
                </a:effectLst>
              </a:rPr>
              <a:t>A</a:t>
            </a:r>
            <a:endParaRPr lang="zh-CN" altLang="en-US" sz="6000" b="1" dirty="0">
              <a:ln w="3175">
                <a:solidFill>
                  <a:schemeClr val="accent1"/>
                </a:solidFill>
              </a:ln>
              <a:noFill/>
              <a:effectLst>
                <a:outerShdw blurRad="63500" dist="50800" dir="4200000" algn="t" rotWithShape="0">
                  <a:schemeClr val="tx1">
                    <a:lumMod val="75000"/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圆角矩形 13"/>
          <p:cNvSpPr/>
          <p:nvPr>
            <p:custDataLst>
              <p:tags r:id="rId4"/>
            </p:custDataLst>
          </p:nvPr>
        </p:nvSpPr>
        <p:spPr>
          <a:xfrm>
            <a:off x="7141975" y="2526066"/>
            <a:ext cx="1221402" cy="1221402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6000" b="1" dirty="0" smtClean="0">
                <a:ln w="3175">
                  <a:solidFill>
                    <a:schemeClr val="accent1"/>
                  </a:solidFill>
                </a:ln>
                <a:noFill/>
                <a:effectLst>
                  <a:outerShdw blurRad="63500" dist="50800" dir="4200000" algn="t" rotWithShape="0">
                    <a:schemeClr val="tx1">
                      <a:lumMod val="75000"/>
                      <a:alpha val="40000"/>
                    </a:schemeClr>
                  </a:outerShdw>
                </a:effectLst>
              </a:rPr>
              <a:t>N</a:t>
            </a:r>
            <a:endParaRPr lang="zh-CN" altLang="en-US" sz="6000" b="1" dirty="0">
              <a:ln w="3175">
                <a:solidFill>
                  <a:schemeClr val="accent1"/>
                </a:solidFill>
              </a:ln>
              <a:noFill/>
              <a:effectLst>
                <a:outerShdw blurRad="63500" dist="50800" dir="4200000" algn="t" rotWithShape="0">
                  <a:schemeClr val="tx1">
                    <a:lumMod val="75000"/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圆角矩形 14"/>
          <p:cNvSpPr/>
          <p:nvPr>
            <p:custDataLst>
              <p:tags r:id="rId5"/>
            </p:custDataLst>
          </p:nvPr>
        </p:nvSpPr>
        <p:spPr>
          <a:xfrm>
            <a:off x="8248946" y="2526066"/>
            <a:ext cx="1221402" cy="1221402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6000" b="1" dirty="0" smtClean="0">
                <a:ln w="3175">
                  <a:solidFill>
                    <a:schemeClr val="accent1"/>
                  </a:solidFill>
                </a:ln>
                <a:noFill/>
                <a:effectLst>
                  <a:outerShdw blurRad="63500" dist="50800" dir="4200000" algn="t" rotWithShape="0">
                    <a:schemeClr val="tx1">
                      <a:lumMod val="75000"/>
                      <a:alpha val="40000"/>
                    </a:schemeClr>
                  </a:outerShdw>
                </a:effectLst>
              </a:rPr>
              <a:t>K</a:t>
            </a:r>
            <a:endParaRPr lang="zh-CN" altLang="en-US" sz="6000" b="1" dirty="0">
              <a:ln w="3175">
                <a:solidFill>
                  <a:schemeClr val="accent1"/>
                </a:solidFill>
              </a:ln>
              <a:noFill/>
              <a:effectLst>
                <a:outerShdw blurRad="63500" dist="50800" dir="4200000" algn="t" rotWithShape="0">
                  <a:schemeClr val="tx1">
                    <a:lumMod val="75000"/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圆角矩形 15"/>
          <p:cNvSpPr/>
          <p:nvPr>
            <p:custDataLst>
              <p:tags r:id="rId6"/>
            </p:custDataLst>
          </p:nvPr>
        </p:nvSpPr>
        <p:spPr>
          <a:xfrm>
            <a:off x="4928034" y="3534020"/>
            <a:ext cx="1221402" cy="1221402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6000" b="1" dirty="0" smtClean="0">
                <a:ln w="3175">
                  <a:solidFill>
                    <a:schemeClr val="accent1"/>
                  </a:solidFill>
                </a:ln>
                <a:noFill/>
                <a:effectLst>
                  <a:outerShdw blurRad="63500" dist="50800" dir="4200000" algn="t" rotWithShape="0">
                    <a:schemeClr val="tx1">
                      <a:lumMod val="75000"/>
                      <a:alpha val="40000"/>
                    </a:schemeClr>
                  </a:outerShdw>
                </a:effectLst>
              </a:rPr>
              <a:t>Y</a:t>
            </a:r>
            <a:endParaRPr lang="zh-CN" altLang="en-US" sz="6000" b="1" dirty="0">
              <a:ln w="3175">
                <a:solidFill>
                  <a:schemeClr val="accent1"/>
                </a:solidFill>
              </a:ln>
              <a:noFill/>
              <a:effectLst>
                <a:outerShdw blurRad="63500" dist="50800" dir="4200000" algn="t" rotWithShape="0">
                  <a:schemeClr val="tx1">
                    <a:lumMod val="75000"/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圆角矩形 16"/>
          <p:cNvSpPr/>
          <p:nvPr>
            <p:custDataLst>
              <p:tags r:id="rId7"/>
            </p:custDataLst>
          </p:nvPr>
        </p:nvSpPr>
        <p:spPr>
          <a:xfrm>
            <a:off x="6035005" y="3534020"/>
            <a:ext cx="1221402" cy="1221402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6000" b="1" dirty="0" smtClean="0">
                <a:ln w="3175">
                  <a:solidFill>
                    <a:schemeClr val="accent1"/>
                  </a:solidFill>
                </a:ln>
                <a:noFill/>
                <a:effectLst>
                  <a:outerShdw blurRad="63500" dist="50800" dir="4200000" algn="t" rotWithShape="0">
                    <a:schemeClr val="tx1">
                      <a:lumMod val="75000"/>
                      <a:alpha val="40000"/>
                    </a:schemeClr>
                  </a:outerShdw>
                </a:effectLst>
              </a:rPr>
              <a:t>O</a:t>
            </a:r>
            <a:endParaRPr lang="zh-CN" altLang="en-US" sz="6000" b="1" dirty="0">
              <a:ln w="3175">
                <a:solidFill>
                  <a:schemeClr val="accent1"/>
                </a:solidFill>
              </a:ln>
              <a:noFill/>
              <a:effectLst>
                <a:outerShdw blurRad="63500" dist="50800" dir="4200000" algn="t" rotWithShape="0">
                  <a:schemeClr val="tx1">
                    <a:lumMod val="75000"/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圆角矩形 17"/>
          <p:cNvSpPr/>
          <p:nvPr>
            <p:custDataLst>
              <p:tags r:id="rId8"/>
            </p:custDataLst>
          </p:nvPr>
        </p:nvSpPr>
        <p:spPr>
          <a:xfrm>
            <a:off x="7141975" y="3534020"/>
            <a:ext cx="1221402" cy="1221402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altLang="zh-CN" sz="6000" b="1" dirty="0" smtClean="0">
                <a:ln w="3175">
                  <a:solidFill>
                    <a:schemeClr val="accent1"/>
                  </a:solidFill>
                </a:ln>
                <a:noFill/>
                <a:effectLst>
                  <a:outerShdw blurRad="63500" dist="50800" dir="4200000" algn="t" rotWithShape="0">
                    <a:schemeClr val="tx1">
                      <a:lumMod val="75000"/>
                      <a:alpha val="40000"/>
                    </a:schemeClr>
                  </a:outerShdw>
                </a:effectLst>
              </a:rPr>
              <a:t>U</a:t>
            </a:r>
            <a:endParaRPr lang="zh-CN" altLang="en-US" sz="6000" b="1" dirty="0">
              <a:ln w="3175">
                <a:solidFill>
                  <a:schemeClr val="accent1"/>
                </a:solidFill>
              </a:ln>
              <a:noFill/>
              <a:effectLst>
                <a:outerShdw blurRad="63500" dist="50800" dir="4200000" algn="t" rotWithShape="0">
                  <a:schemeClr val="tx1">
                    <a:lumMod val="75000"/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4225" y="5554980"/>
            <a:ext cx="59893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感谢茂名职业技术学院及各位领导！</a:t>
            </a:r>
            <a:endParaRPr lang="zh-CN" altLang="en-US" sz="2400"/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475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75_16*i*0"/>
  <p:tag name="KSO_WM_TEMPLATE_CATEGORY" val="custom"/>
  <p:tag name="KSO_WM_TEMPLATE_INDEX" val="160475"/>
  <p:tag name="KSO_WM_UNIT_INDEX" val="0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f"/>
  <p:tag name="KSO_WM_UNIT_INDEX" val="1_1_1"/>
  <p:tag name="KSO_WM_UNIT_ID" val="custom160475_16*l_h_f*1_1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3"/>
  <p:tag name="KSO_WM_UNIT_PRESET_TEXT_LEN" val="12"/>
  <p:tag name="KSO_WM_DIAGRAM_GROUP_CODE" val="l1-2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a"/>
  <p:tag name="KSO_WM_UNIT_INDEX" val="1_1_1"/>
  <p:tag name="KSO_WM_UNIT_ID" val="custom160475_16*l_h_a*1_1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3"/>
  <p:tag name="KSO_WM_UNIT_PRESET_TEXT_LEN" val="5"/>
  <p:tag name="KSO_WM_DIAGRAM_GROUP_CODE" val="l1-2"/>
  <p:tag name="KSO_WM_UNIT_FILL_FORE_SCHEMECOLOR_INDEX" val="5"/>
  <p:tag name="KSO_WM_UNIT_FILL_TYPE" val="1"/>
  <p:tag name="KSO_WM_UNIT_USESOURCEFORMAT_APPLY" val="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75_16*i*5"/>
  <p:tag name="KSO_WM_TEMPLATE_CATEGORY" val="custom"/>
  <p:tag name="KSO_WM_TEMPLATE_INDEX" val="160475"/>
  <p:tag name="KSO_WM_UNIT_INDEX" val="5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f"/>
  <p:tag name="KSO_WM_UNIT_INDEX" val="1_2_1"/>
  <p:tag name="KSO_WM_UNIT_ID" val="custom160475_16*l_h_f*1_2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3"/>
  <p:tag name="KSO_WM_UNIT_PRESET_TEXT_LEN" val="12"/>
  <p:tag name="KSO_WM_DIAGRAM_GROUP_CODE" val="l1-2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a"/>
  <p:tag name="KSO_WM_UNIT_INDEX" val="1_2_1"/>
  <p:tag name="KSO_WM_UNIT_ID" val="custom160475_16*l_h_a*1_2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3"/>
  <p:tag name="KSO_WM_UNIT_PRESET_TEXT_LEN" val="5"/>
  <p:tag name="KSO_WM_DIAGRAM_GROUP_CODE" val="l1-2"/>
  <p:tag name="KSO_WM_UNIT_FILL_FORE_SCHEMECOLOR_INDEX" val="5"/>
  <p:tag name="KSO_WM_UNIT_FILL_TYPE" val="1"/>
  <p:tag name="KSO_WM_UNIT_USESOURCEFORMAT_APPLY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75_16*i*10"/>
  <p:tag name="KSO_WM_TEMPLATE_CATEGORY" val="custom"/>
  <p:tag name="KSO_WM_TEMPLATE_INDEX" val="160475"/>
  <p:tag name="KSO_WM_UNIT_INDEX" val="10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f"/>
  <p:tag name="KSO_WM_UNIT_INDEX" val="1_3_1"/>
  <p:tag name="KSO_WM_UNIT_ID" val="custom160475_16*l_h_f*1_3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3"/>
  <p:tag name="KSO_WM_UNIT_PRESET_TEXT_LEN" val="12"/>
  <p:tag name="KSO_WM_DIAGRAM_GROUP_CODE" val="l1-2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a"/>
  <p:tag name="KSO_WM_UNIT_INDEX" val="1_3_1"/>
  <p:tag name="KSO_WM_UNIT_ID" val="custom160475_16*l_h_a*1_3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3"/>
  <p:tag name="KSO_WM_UNIT_PRESET_TEXT_LEN" val="5"/>
  <p:tag name="KSO_WM_DIAGRAM_GROUP_CODE" val="l1-2"/>
  <p:tag name="KSO_WM_UNIT_FILL_FORE_SCHEMECOLOR_INDEX" val="5"/>
  <p:tag name="KSO_WM_UNIT_FILL_TYPE" val="1"/>
  <p:tag name="KSO_WM_UNIT_USESOURCEFORMAT_APPLY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75_16*i*15"/>
  <p:tag name="KSO_WM_TEMPLATE_CATEGORY" val="custom"/>
  <p:tag name="KSO_WM_TEMPLATE_INDEX" val="160475"/>
  <p:tag name="KSO_WM_UNIT_INDEX" val="15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475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f"/>
  <p:tag name="KSO_WM_UNIT_INDEX" val="1_4_1"/>
  <p:tag name="KSO_WM_UNIT_ID" val="custom160475_16*l_h_f*1_4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3"/>
  <p:tag name="KSO_WM_UNIT_PRESET_TEXT_LEN" val="12"/>
  <p:tag name="KSO_WM_DIAGRAM_GROUP_CODE" val="l1-2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a"/>
  <p:tag name="KSO_WM_UNIT_INDEX" val="1_4_1"/>
  <p:tag name="KSO_WM_UNIT_ID" val="custom160475_16*l_h_a*1_4_1"/>
  <p:tag name="KSO_WM_UNIT_CLEAR" val="1"/>
  <p:tag name="KSO_WM_UNIT_LAYERLEVEL" val="1_1_1"/>
  <p:tag name="KSO_WM_UNIT_VALUE" val="15"/>
  <p:tag name="KSO_WM_UNIT_HIGHLIGHT" val="0"/>
  <p:tag name="KSO_WM_UNIT_COMPATIBLE" val="0"/>
  <p:tag name="KSO_WM_UNIT_PRESET_TEXT_INDEX" val="3"/>
  <p:tag name="KSO_WM_UNIT_PRESET_TEXT_LEN" val="5"/>
  <p:tag name="KSO_WM_DIAGRAM_GROUP_CODE" val="l1-2"/>
  <p:tag name="KSO_WM_UNIT_FILL_FORE_SCHEMECOLOR_INDEX" val="5"/>
  <p:tag name="KSO_WM_UNIT_FILL_TYPE" val="1"/>
  <p:tag name="KSO_WM_UNIT_USESOURCEFORMAT_APPLY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a"/>
  <p:tag name="KSO_WM_UNIT_INDEX" val="1"/>
  <p:tag name="KSO_WM_UNIT_ID" val="custom160475_16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.xml><?xml version="1.0" encoding="utf-8"?>
<p:tagLst xmlns:p="http://schemas.openxmlformats.org/presentationml/2006/main">
  <p:tag name="KSO_WM_TEMPLATE_CATEGORY" val="custom"/>
  <p:tag name="KSO_WM_TEMPLATE_INDEX" val="160475"/>
  <p:tag name="KSO_WM_SLIDE_ID" val="custom160475_16"/>
  <p:tag name="KSO_WM_SLIDE_INDEX" val="16"/>
  <p:tag name="KSO_WM_SLIDE_ITEM_CNT" val="4"/>
  <p:tag name="KSO_WM_SLIDE_LAYOUT" val="a_l"/>
  <p:tag name="KSO_WM_SLIDE_LAYOUT_CNT" val="1_1"/>
  <p:tag name="KSO_WM_SLIDE_TYPE" val="text"/>
  <p:tag name="KSO_WM_BEAUTIFY_FLAG" val="#wm#"/>
  <p:tag name="KSO_WM_TAG_VERSION" val="1.0"/>
  <p:tag name="KSO_WM_SLIDE_POSITION" val="126*214"/>
  <p:tag name="KSO_WM_SLIDE_SIZE" val="708*159"/>
  <p:tag name="KSO_WM_DIAGRAM_GROUP_CODE" val="l1-2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f"/>
  <p:tag name="KSO_WM_UNIT_INDEX" val="1_4_1"/>
  <p:tag name="KSO_WM_UNIT_ID" val="custom160475_26*l_h_f*1_4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_INDEX" val="3"/>
  <p:tag name="KSO_WM_DIAGRAM_GROUP_CODE" val="l1-3"/>
  <p:tag name="KSO_WM_UNIT_PRESET_TEXT_LEN" val="5"/>
  <p:tag name="KSO_WM_UNIT_FILL_FORE_SCHEMECOLOR_INDEX" val="5"/>
  <p:tag name="KSO_WM_UNIT_FILL_TYPE" val="1"/>
  <p:tag name="KSO_WM_UNIT_USESOURCEFORMAT_APPLY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f"/>
  <p:tag name="KSO_WM_UNIT_INDEX" val="1_3_1"/>
  <p:tag name="KSO_WM_UNIT_ID" val="custom160475_26*l_h_f*1_3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_INDEX" val="3"/>
  <p:tag name="KSO_WM_DIAGRAM_GROUP_CODE" val="l1-3"/>
  <p:tag name="KSO_WM_UNIT_PRESET_TEXT_LEN" val="5"/>
  <p:tag name="KSO_WM_UNIT_FILL_FORE_SCHEMECOLOR_INDEX" val="5"/>
  <p:tag name="KSO_WM_UNIT_FILL_TYPE" val="1"/>
  <p:tag name="KSO_WM_UNIT_USESOURCEFORMAT_APPLY" val="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f"/>
  <p:tag name="KSO_WM_UNIT_INDEX" val="1_2_1"/>
  <p:tag name="KSO_WM_UNIT_ID" val="custom160475_26*l_h_f*1_2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_INDEX" val="3"/>
  <p:tag name="KSO_WM_DIAGRAM_GROUP_CODE" val="l1-3"/>
  <p:tag name="KSO_WM_UNIT_PRESET_TEXT_LEN" val="5"/>
  <p:tag name="KSO_WM_UNIT_FILL_FORE_SCHEMECOLOR_INDEX" val="5"/>
  <p:tag name="KSO_WM_UNIT_FILL_TYPE" val="1"/>
  <p:tag name="KSO_WM_UNIT_USESOURCEFORMAT_APPLY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f"/>
  <p:tag name="KSO_WM_UNIT_INDEX" val="1_1_1"/>
  <p:tag name="KSO_WM_UNIT_ID" val="custom160475_26*l_h_f*1_1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_INDEX" val="3"/>
  <p:tag name="KSO_WM_DIAGRAM_GROUP_CODE" val="l1-3"/>
  <p:tag name="KSO_WM_UNIT_PRESET_TEXT_LEN" val="5"/>
  <p:tag name="KSO_WM_UNIT_FILL_FORE_SCHEMECOLOR_INDEX" val="5"/>
  <p:tag name="KSO_WM_UNIT_FILL_TYPE" val="1"/>
  <p:tag name="KSO_WM_UNIT_USESOURCEFORMAT_APPLY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f"/>
  <p:tag name="KSO_WM_UNIT_INDEX" val="1_5_1"/>
  <p:tag name="KSO_WM_UNIT_ID" val="custom160475_26*l_h_f*1_5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_INDEX" val="3"/>
  <p:tag name="KSO_WM_DIAGRAM_GROUP_CODE" val="l1-3"/>
  <p:tag name="KSO_WM_UNIT_PRESET_TEXT_LEN" val="5"/>
  <p:tag name="KSO_WM_UNIT_FILL_FORE_SCHEMECOLOR_INDEX" val="5"/>
  <p:tag name="KSO_WM_UNIT_FILL_TYPE" val="1"/>
  <p:tag name="KSO_WM_UNIT_USESOURCEFORMAT_APPLY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h_f"/>
  <p:tag name="KSO_WM_UNIT_INDEX" val="1_6_1"/>
  <p:tag name="KSO_WM_UNIT_ID" val="custom160475_26*l_h_f*1_6_1"/>
  <p:tag name="KSO_WM_UNIT_CLEAR" val="1"/>
  <p:tag name="KSO_WM_UNIT_LAYERLEVEL" val="1_1_1"/>
  <p:tag name="KSO_WM_UNIT_VALUE" val="9"/>
  <p:tag name="KSO_WM_UNIT_HIGHLIGHT" val="0"/>
  <p:tag name="KSO_WM_UNIT_COMPATIBLE" val="0"/>
  <p:tag name="KSO_WM_UNIT_PRESET_TEXT_INDEX" val="3"/>
  <p:tag name="KSO_WM_DIAGRAM_GROUP_CODE" val="l1-3"/>
  <p:tag name="KSO_WM_UNIT_PRESET_TEXT_LEN" val="5"/>
  <p:tag name="KSO_WM_UNIT_FILL_FORE_SCHEMECOLOR_INDEX" val="5"/>
  <p:tag name="KSO_WM_UNIT_FILL_TYPE" val="1"/>
  <p:tag name="KSO_WM_UNIT_USESOURCEFORMAT_APPLY" val="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a"/>
  <p:tag name="KSO_WM_UNIT_INDEX" val="1"/>
  <p:tag name="KSO_WM_UNIT_ID" val="custom160475_1*a*1"/>
  <p:tag name="KSO_WM_UNIT_CLEAR" val="1"/>
  <p:tag name="KSO_WM_UNIT_LAYERLEVEL" val="1"/>
  <p:tag name="KSO_WM_UNIT_VALUE" val="51"/>
  <p:tag name="KSO_WM_UNIT_ISCONTENTSTITLE" val="0"/>
  <p:tag name="KSO_WM_UNIT_HIGHLIGHT" val="0"/>
  <p:tag name="KSO_WM_UNIT_COMPATIBLE" val="0"/>
  <p:tag name="KSO_WM_UNIT_PRESET_TEXT_INDEX" val="3"/>
  <p:tag name="KSO_WM_UNIT_PRESET_TEXT_LEN" val="23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l_i"/>
  <p:tag name="KSO_WM_UNIT_INDEX" val="1_1"/>
  <p:tag name="KSO_WM_UNIT_ID" val="custom160475_26*l_i*1_1"/>
  <p:tag name="KSO_WM_UNIT_CLEAR" val="1"/>
  <p:tag name="KSO_WM_UNIT_LAYERLEVEL" val="1_1"/>
  <p:tag name="KSO_WM_DIAGRAM_GROUP_CODE" val="l1-3"/>
  <p:tag name="KSO_WM_UNIT_LINE_FORE_SCHEMECOLOR_INDEX" val="13"/>
  <p:tag name="KSO_WM_UNIT_LINE_FILL_TYPE" val="2"/>
  <p:tag name="KSO_WM_UNIT_USESOURCEFORMAT_APPLY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f"/>
  <p:tag name="KSO_WM_UNIT_INDEX" val="1"/>
  <p:tag name="KSO_WM_UNIT_ID" val="custom160475_26*f*1"/>
  <p:tag name="KSO_WM_UNIT_CLEAR" val="1"/>
  <p:tag name="KSO_WM_UNIT_LAYERLEVEL" val="1"/>
  <p:tag name="KSO_WM_UNIT_VALUE" val="186"/>
  <p:tag name="KSO_WM_UNIT_HIGHLIGHT" val="0"/>
  <p:tag name="KSO_WM_UNIT_COMPATIBLE" val="0"/>
  <p:tag name="KSO_WM_UNIT_PRESET_TEXT_INDEX" val="5"/>
  <p:tag name="KSO_WM_UNIT_PRESET_TEXT_LEN" val="232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a"/>
  <p:tag name="KSO_WM_UNIT_INDEX" val="1"/>
  <p:tag name="KSO_WM_UNIT_ID" val="custom160475_26*a*1"/>
  <p:tag name="KSO_WM_UNIT_CLEAR" val="1"/>
  <p:tag name="KSO_WM_UNIT_LAYERLEVEL" val="1"/>
  <p:tag name="KSO_WM_UNIT_VALUE" val="22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3.xml><?xml version="1.0" encoding="utf-8"?>
<p:tagLst xmlns:p="http://schemas.openxmlformats.org/presentationml/2006/main">
  <p:tag name="KSO_WM_TEMPLATE_CATEGORY" val="custom"/>
  <p:tag name="KSO_WM_TEMPLATE_INDEX" val="160475"/>
  <p:tag name="KSO_WM_SLIDE_ID" val="custom160475_26"/>
  <p:tag name="KSO_WM_SLIDE_INDEX" val="26"/>
  <p:tag name="KSO_WM_SLIDE_ITEM_CNT" val="7"/>
  <p:tag name="KSO_WM_SLIDE_LAYOUT" val="a_f_l"/>
  <p:tag name="KSO_WM_SLIDE_LAYOUT_CNT" val="1_1_1"/>
  <p:tag name="KSO_WM_SLIDE_TYPE" val="text"/>
  <p:tag name="KSO_WM_BEAUTIFY_FLAG" val="#wm#"/>
  <p:tag name="KSO_WM_TAG_VERSION" val="1.0"/>
  <p:tag name="KSO_WM_SLIDE_POSITION" val="190*134"/>
  <p:tag name="KSO_WM_SLIDE_SIZE" val="580*396"/>
  <p:tag name="KSO_WM_DIAGRAM_GROUP_CODE" val="l1-3"/>
</p:tagLst>
</file>

<file path=ppt/tags/tag34.xml><?xml version="1.0" encoding="utf-8"?>
<p:tagLst xmlns:p="http://schemas.openxmlformats.org/presentationml/2006/main">
  <p:tag name="KSO_WM_UNIT_CLEAR" val="1"/>
  <p:tag name="KSO_WM_UNIT_LAYERLEVEL" val="1"/>
  <p:tag name="KSO_WM_UNIT_VALUE" val="1"/>
  <p:tag name="KSO_WM_UNIT_HIGHLIGHT" val="0"/>
  <p:tag name="KSO_WM_UNIT_COMPATIBLE" val="0"/>
  <p:tag name="KSO_WM_UNIT_PRESET_TEXT" val="T"/>
  <p:tag name="KSO_WM_TAG_VERSION" val="1.0"/>
  <p:tag name="KSO_WM_BEAUTIFY_FLAG" val="#wm#"/>
  <p:tag name="KSO_WM_UNIT_TYPE" val="i"/>
  <p:tag name="KSO_WM_UNIT_ID" val="custom160475_29*i*0"/>
  <p:tag name="KSO_WM_TEMPLATE_CATEGORY" val="custom"/>
  <p:tag name="KSO_WM_TEMPLATE_INDEX" val="160475"/>
  <p:tag name="KSO_WM_UNIT_INDEX" val="0"/>
</p:tagLst>
</file>

<file path=ppt/tags/tag35.xml><?xml version="1.0" encoding="utf-8"?>
<p:tagLst xmlns:p="http://schemas.openxmlformats.org/presentationml/2006/main">
  <p:tag name="KSO_WM_UNIT_CLEAR" val="1"/>
  <p:tag name="KSO_WM_UNIT_LAYERLEVEL" val="1"/>
  <p:tag name="KSO_WM_UNIT_VALUE" val="1"/>
  <p:tag name="KSO_WM_UNIT_HIGHLIGHT" val="0"/>
  <p:tag name="KSO_WM_UNIT_COMPATIBLE" val="0"/>
  <p:tag name="KSO_WM_UNIT_PRESET_TEXT" val="H"/>
  <p:tag name="KSO_WM_TAG_VERSION" val="1.0"/>
  <p:tag name="KSO_WM_BEAUTIFY_FLAG" val="#wm#"/>
  <p:tag name="KSO_WM_UNIT_TYPE" val="i"/>
  <p:tag name="KSO_WM_UNIT_ID" val="custom160475_29*i*1"/>
  <p:tag name="KSO_WM_TEMPLATE_CATEGORY" val="custom"/>
  <p:tag name="KSO_WM_TEMPLATE_INDEX" val="160475"/>
  <p:tag name="KSO_WM_UNIT_INDEX" val="1"/>
</p:tagLst>
</file>

<file path=ppt/tags/tag36.xml><?xml version="1.0" encoding="utf-8"?>
<p:tagLst xmlns:p="http://schemas.openxmlformats.org/presentationml/2006/main">
  <p:tag name="KSO_WM_UNIT_CLEAR" val="1"/>
  <p:tag name="KSO_WM_UNIT_LAYERLEVEL" val="1"/>
  <p:tag name="KSO_WM_UNIT_VALUE" val="1"/>
  <p:tag name="KSO_WM_UNIT_HIGHLIGHT" val="0"/>
  <p:tag name="KSO_WM_UNIT_COMPATIBLE" val="0"/>
  <p:tag name="KSO_WM_UNIT_PRESET_TEXT" val="A"/>
  <p:tag name="KSO_WM_TAG_VERSION" val="1.0"/>
  <p:tag name="KSO_WM_BEAUTIFY_FLAG" val="#wm#"/>
  <p:tag name="KSO_WM_UNIT_TYPE" val="i"/>
  <p:tag name="KSO_WM_UNIT_ID" val="custom160475_29*i*2"/>
  <p:tag name="KSO_WM_TEMPLATE_CATEGORY" val="custom"/>
  <p:tag name="KSO_WM_TEMPLATE_INDEX" val="160475"/>
  <p:tag name="KSO_WM_UNIT_INDEX" val="2"/>
</p:tagLst>
</file>

<file path=ppt/tags/tag37.xml><?xml version="1.0" encoding="utf-8"?>
<p:tagLst xmlns:p="http://schemas.openxmlformats.org/presentationml/2006/main">
  <p:tag name="KSO_WM_UNIT_CLEAR" val="1"/>
  <p:tag name="KSO_WM_UNIT_LAYERLEVEL" val="1"/>
  <p:tag name="KSO_WM_UNIT_VALUE" val="1"/>
  <p:tag name="KSO_WM_UNIT_HIGHLIGHT" val="0"/>
  <p:tag name="KSO_WM_UNIT_COMPATIBLE" val="0"/>
  <p:tag name="KSO_WM_UNIT_PRESET_TEXT" val="N"/>
  <p:tag name="KSO_WM_TAG_VERSION" val="1.0"/>
  <p:tag name="KSO_WM_BEAUTIFY_FLAG" val="#wm#"/>
  <p:tag name="KSO_WM_UNIT_TYPE" val="i"/>
  <p:tag name="KSO_WM_UNIT_ID" val="custom160475_29*i*3"/>
  <p:tag name="KSO_WM_TEMPLATE_CATEGORY" val="custom"/>
  <p:tag name="KSO_WM_TEMPLATE_INDEX" val="160475"/>
  <p:tag name="KSO_WM_UNIT_INDEX" val="3"/>
</p:tagLst>
</file>

<file path=ppt/tags/tag38.xml><?xml version="1.0" encoding="utf-8"?>
<p:tagLst xmlns:p="http://schemas.openxmlformats.org/presentationml/2006/main">
  <p:tag name="KSO_WM_UNIT_CLEAR" val="1"/>
  <p:tag name="KSO_WM_UNIT_LAYERLEVEL" val="1"/>
  <p:tag name="KSO_WM_UNIT_VALUE" val="1"/>
  <p:tag name="KSO_WM_UNIT_HIGHLIGHT" val="0"/>
  <p:tag name="KSO_WM_UNIT_COMPATIBLE" val="0"/>
  <p:tag name="KSO_WM_UNIT_PRESET_TEXT" val="K"/>
  <p:tag name="KSO_WM_TAG_VERSION" val="1.0"/>
  <p:tag name="KSO_WM_BEAUTIFY_FLAG" val="#wm#"/>
  <p:tag name="KSO_WM_UNIT_TYPE" val="i"/>
  <p:tag name="KSO_WM_UNIT_ID" val="custom160475_29*i*4"/>
  <p:tag name="KSO_WM_TEMPLATE_CATEGORY" val="custom"/>
  <p:tag name="KSO_WM_TEMPLATE_INDEX" val="160475"/>
  <p:tag name="KSO_WM_UNIT_INDEX" val="4"/>
</p:tagLst>
</file>

<file path=ppt/tags/tag39.xml><?xml version="1.0" encoding="utf-8"?>
<p:tagLst xmlns:p="http://schemas.openxmlformats.org/presentationml/2006/main">
  <p:tag name="KSO_WM_UNIT_CLEAR" val="1"/>
  <p:tag name="KSO_WM_UNIT_LAYERLEVEL" val="1"/>
  <p:tag name="KSO_WM_UNIT_VALUE" val="1"/>
  <p:tag name="KSO_WM_UNIT_HIGHLIGHT" val="0"/>
  <p:tag name="KSO_WM_UNIT_COMPATIBLE" val="0"/>
  <p:tag name="KSO_WM_UNIT_PRESET_TEXT" val="Y"/>
  <p:tag name="KSO_WM_TAG_VERSION" val="1.0"/>
  <p:tag name="KSO_WM_BEAUTIFY_FLAG" val="#wm#"/>
  <p:tag name="KSO_WM_UNIT_TYPE" val="i"/>
  <p:tag name="KSO_WM_UNIT_ID" val="custom160475_29*i*5"/>
  <p:tag name="KSO_WM_TEMPLATE_CATEGORY" val="custom"/>
  <p:tag name="KSO_WM_TEMPLATE_INDEX" val="160475"/>
  <p:tag name="KSO_WM_UNIT_INDEX" val="5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b"/>
  <p:tag name="KSO_WM_UNIT_INDEX" val="1"/>
  <p:tag name="KSO_WM_UNIT_ID" val="custom160475_1*b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0.xml><?xml version="1.0" encoding="utf-8"?>
<p:tagLst xmlns:p="http://schemas.openxmlformats.org/presentationml/2006/main">
  <p:tag name="KSO_WM_UNIT_CLEAR" val="1"/>
  <p:tag name="KSO_WM_UNIT_LAYERLEVEL" val="1"/>
  <p:tag name="KSO_WM_UNIT_VALUE" val="1"/>
  <p:tag name="KSO_WM_UNIT_HIGHLIGHT" val="0"/>
  <p:tag name="KSO_WM_UNIT_COMPATIBLE" val="0"/>
  <p:tag name="KSO_WM_UNIT_PRESET_TEXT" val="O"/>
  <p:tag name="KSO_WM_TAG_VERSION" val="1.0"/>
  <p:tag name="KSO_WM_BEAUTIFY_FLAG" val="#wm#"/>
  <p:tag name="KSO_WM_UNIT_TYPE" val="i"/>
  <p:tag name="KSO_WM_UNIT_ID" val="custom160475_29*i*6"/>
  <p:tag name="KSO_WM_TEMPLATE_CATEGORY" val="custom"/>
  <p:tag name="KSO_WM_TEMPLATE_INDEX" val="160475"/>
  <p:tag name="KSO_WM_UNIT_INDEX" val="6"/>
</p:tagLst>
</file>

<file path=ppt/tags/tag41.xml><?xml version="1.0" encoding="utf-8"?>
<p:tagLst xmlns:p="http://schemas.openxmlformats.org/presentationml/2006/main">
  <p:tag name="KSO_WM_UNIT_CLEAR" val="1"/>
  <p:tag name="KSO_WM_UNIT_LAYERLEVEL" val="1"/>
  <p:tag name="KSO_WM_UNIT_VALUE" val="1"/>
  <p:tag name="KSO_WM_UNIT_HIGHLIGHT" val="0"/>
  <p:tag name="KSO_WM_UNIT_COMPATIBLE" val="0"/>
  <p:tag name="KSO_WM_UNIT_PRESET_TEXT" val="U"/>
  <p:tag name="KSO_WM_TAG_VERSION" val="1.0"/>
  <p:tag name="KSO_WM_BEAUTIFY_FLAG" val="#wm#"/>
  <p:tag name="KSO_WM_UNIT_TYPE" val="i"/>
  <p:tag name="KSO_WM_UNIT_ID" val="custom160475_29*i*7"/>
  <p:tag name="KSO_WM_TEMPLATE_CATEGORY" val="custom"/>
  <p:tag name="KSO_WM_TEMPLATE_INDEX" val="160475"/>
  <p:tag name="KSO_WM_UNIT_INDEX" val="7"/>
</p:tagLst>
</file>

<file path=ppt/tags/tag42.xml><?xml version="1.0" encoding="utf-8"?>
<p:tagLst xmlns:p="http://schemas.openxmlformats.org/presentationml/2006/main">
  <p:tag name="KSO_WM_TEMPLATE_CATEGORY" val="custom"/>
  <p:tag name="KSO_WM_TEMPLATE_INDEX" val="160475"/>
  <p:tag name="KSO_WM_TAG_VERSION" val="1.0"/>
  <p:tag name="KSO_WM_SLIDE_ID" val="custom160475_29"/>
  <p:tag name="KSO_WM_SLIDE_INDEX" val="29"/>
  <p:tag name="KSO_WM_SLIDE_ITEM_CNT" val="0"/>
  <p:tag name="KSO_WM_SLIDE_TYPE" val="endPage"/>
  <p:tag name="KSO_WM_BEAUTIFY_FLAG" val="#wm#"/>
</p:tagLst>
</file>

<file path=ppt/tags/tag5.xml><?xml version="1.0" encoding="utf-8"?>
<p:tagLst xmlns:p="http://schemas.openxmlformats.org/presentationml/2006/main">
  <p:tag name="KSO_WM_TEMPLATE_THUMBS_INDEX" val="1、9、12、17、19、20、26、27、29"/>
  <p:tag name="KSO_WM_TEMPLATE_CATEGORY" val="custom"/>
  <p:tag name="KSO_WM_TEMPLATE_INDEX" val="160475"/>
  <p:tag name="KSO_WM_SLIDE_ID" val="custom160475_1"/>
  <p:tag name="KSO_WM_SLIDE_INDEX" val="1"/>
  <p:tag name="KSO_WM_SLIDE_ITEM_CNT" val="2"/>
  <p:tag name="KSO_WM_SLIDE_LAYOUT" val="a_b"/>
  <p:tag name="KSO_WM_SLIDE_LAYOUT_CNT" val="1_1"/>
  <p:tag name="KSO_WM_SLIDE_TYPE" val="text"/>
  <p:tag name="KSO_WM_BEAUTIFY_FLAG" val="#wm#"/>
  <p:tag name="KSO_WM_TAG_VERSION" val="1.0"/>
  <p:tag name="KSO_WM_SLIDE_POSITION" val="120*210"/>
  <p:tag name="KSO_WM_SLIDE_SIZE" val="586*39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75_2*i*0"/>
  <p:tag name="KSO_WM_TEMPLATE_CATEGORY" val="custom"/>
  <p:tag name="KSO_WM_TEMPLATE_INDEX" val="160475"/>
  <p:tag name="KSO_WM_UNIT_INDEX" val="0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a"/>
  <p:tag name="KSO_WM_UNIT_INDEX" val="1"/>
  <p:tag name="KSO_WM_UNIT_ID" val="custom160475_2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75"/>
  <p:tag name="KSO_WM_UNIT_TYPE" val="f"/>
  <p:tag name="KSO_WM_UNIT_INDEX" val="1"/>
  <p:tag name="KSO_WM_UNIT_ID" val="custom160475_2*f*1"/>
  <p:tag name="KSO_WM_UNIT_CLEAR" val="1"/>
  <p:tag name="KSO_WM_UNIT_LAYERLEVEL" val="1"/>
  <p:tag name="KSO_WM_UNIT_VALUE" val="198"/>
  <p:tag name="KSO_WM_UNIT_HIGHLIGHT" val="0"/>
  <p:tag name="KSO_WM_UNIT_COMPATIBLE" val="0"/>
  <p:tag name="KSO_WM_UNIT_PRESET_TEXT_INDEX" val="5"/>
  <p:tag name="KSO_WM_UNIT_PRESET_TEXT_LEN" val="232"/>
</p:tagLst>
</file>

<file path=ppt/tags/tag9.xml><?xml version="1.0" encoding="utf-8"?>
<p:tagLst xmlns:p="http://schemas.openxmlformats.org/presentationml/2006/main">
  <p:tag name="KSO_WM_TEMPLATE_CATEGORY" val="custom"/>
  <p:tag name="KSO_WM_TEMPLATE_INDEX" val="160475"/>
  <p:tag name="KSO_WM_SLIDE_ID" val="custom160475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TAG_VERSION" val="1.0"/>
  <p:tag name="KSO_WM_SLIDE_POSITION" val="66*126"/>
  <p:tag name="KSO_WM_SLIDE_SIZE" val="828*360"/>
</p:tagLst>
</file>

<file path=ppt/theme/theme1.xml><?xml version="1.0" encoding="utf-8"?>
<a:theme xmlns:a="http://schemas.openxmlformats.org/drawingml/2006/main" name="A000120140530A99PPBG">
  <a:themeElements>
    <a:clrScheme name="160200.200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E37621"/>
      </a:accent1>
      <a:accent2>
        <a:srgbClr val="9FBE3C"/>
      </a:accent2>
      <a:accent3>
        <a:srgbClr val="DCAB48"/>
      </a:accent3>
      <a:accent4>
        <a:srgbClr val="8F2578"/>
      </a:accent4>
      <a:accent5>
        <a:srgbClr val="82653D"/>
      </a:accent5>
      <a:accent6>
        <a:srgbClr val="A15547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</Words>
  <Application>WPS 演示</Application>
  <PresentationFormat>宽屏</PresentationFormat>
  <Paragraphs>63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Webdings</vt:lpstr>
      <vt:lpstr>Arial Narrow</vt:lpstr>
      <vt:lpstr>Calibri</vt:lpstr>
      <vt:lpstr>微软雅黑</vt:lpstr>
      <vt:lpstr>黑体</vt:lpstr>
      <vt:lpstr>黑体-简</vt:lpstr>
      <vt:lpstr>楷体</vt:lpstr>
      <vt:lpstr>A000120140530A99PPBG</vt:lpstr>
      <vt:lpstr>LOREM IPSUM DOLOR LOREM</vt:lpstr>
      <vt:lpstr>LOREM IPSUM DOLOR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2017-05-16T17:34:40Z</dcterms:created>
  <dcterms:modified xsi:type="dcterms:W3CDTF">2017-05-16T18:45:30Z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