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p:sldMasterIdLst>
    <p:sldMasterId id="2147483648" r:id="rId1"/>
  </p:sldMasterIdLst>
  <p:notesMasterIdLst>
    <p:notesMasterId r:id="rId5"/>
  </p:notesMasterIdLst>
  <p:handoutMasterIdLst>
    <p:handoutMasterId r:id="rId6"/>
  </p:handoutMasterIdLst>
  <p:sldIdLst>
    <p:sldId id="1712" r:id="rId2"/>
    <p:sldId id="1813" r:id="rId3"/>
    <p:sldId id="1815" r:id="rId4"/>
  </p:sldIdLst>
  <p:sldSz cx="9144000" cy="6858000" type="screen4x3"/>
  <p:notesSz cx="6799263" cy="9929813"/>
  <p:defaultTextStyle>
    <a:defPPr>
      <a:defRPr lang="zh-CN"/>
    </a:defPPr>
    <a:lvl1pPr algn="l" rtl="0" fontAlgn="base">
      <a:spcBef>
        <a:spcPct val="0"/>
      </a:spcBef>
      <a:spcAft>
        <a:spcPct val="0"/>
      </a:spcAft>
      <a:defRPr kumimoji="1" sz="2000" b="1" kern="1200">
        <a:solidFill>
          <a:schemeClr val="tx1"/>
        </a:solidFill>
        <a:latin typeface="华文细黑" panose="02010600040101010101" pitchFamily="2" charset="-122"/>
        <a:ea typeface="宋体" panose="02010600030101010101" pitchFamily="2" charset="-122"/>
        <a:cs typeface="+mn-cs"/>
      </a:defRPr>
    </a:lvl1pPr>
    <a:lvl2pPr marL="457200" algn="l" rtl="0" fontAlgn="base">
      <a:spcBef>
        <a:spcPct val="0"/>
      </a:spcBef>
      <a:spcAft>
        <a:spcPct val="0"/>
      </a:spcAft>
      <a:defRPr kumimoji="1" sz="2000" b="1" kern="1200">
        <a:solidFill>
          <a:schemeClr val="tx1"/>
        </a:solidFill>
        <a:latin typeface="华文细黑" panose="02010600040101010101" pitchFamily="2" charset="-122"/>
        <a:ea typeface="宋体" panose="02010600030101010101" pitchFamily="2" charset="-122"/>
        <a:cs typeface="+mn-cs"/>
      </a:defRPr>
    </a:lvl2pPr>
    <a:lvl3pPr marL="914400" algn="l" rtl="0" fontAlgn="base">
      <a:spcBef>
        <a:spcPct val="0"/>
      </a:spcBef>
      <a:spcAft>
        <a:spcPct val="0"/>
      </a:spcAft>
      <a:defRPr kumimoji="1" sz="2000" b="1" kern="1200">
        <a:solidFill>
          <a:schemeClr val="tx1"/>
        </a:solidFill>
        <a:latin typeface="华文细黑" panose="02010600040101010101" pitchFamily="2" charset="-122"/>
        <a:ea typeface="宋体" panose="02010600030101010101" pitchFamily="2" charset="-122"/>
        <a:cs typeface="+mn-cs"/>
      </a:defRPr>
    </a:lvl3pPr>
    <a:lvl4pPr marL="1371600" algn="l" rtl="0" fontAlgn="base">
      <a:spcBef>
        <a:spcPct val="0"/>
      </a:spcBef>
      <a:spcAft>
        <a:spcPct val="0"/>
      </a:spcAft>
      <a:defRPr kumimoji="1" sz="2000" b="1" kern="1200">
        <a:solidFill>
          <a:schemeClr val="tx1"/>
        </a:solidFill>
        <a:latin typeface="华文细黑" panose="02010600040101010101" pitchFamily="2" charset="-122"/>
        <a:ea typeface="宋体" panose="02010600030101010101" pitchFamily="2" charset="-122"/>
        <a:cs typeface="+mn-cs"/>
      </a:defRPr>
    </a:lvl4pPr>
    <a:lvl5pPr marL="1828800" algn="l" rtl="0" fontAlgn="base">
      <a:spcBef>
        <a:spcPct val="0"/>
      </a:spcBef>
      <a:spcAft>
        <a:spcPct val="0"/>
      </a:spcAft>
      <a:defRPr kumimoji="1" sz="2000" b="1" kern="1200">
        <a:solidFill>
          <a:schemeClr val="tx1"/>
        </a:solidFill>
        <a:latin typeface="华文细黑" panose="02010600040101010101" pitchFamily="2" charset="-122"/>
        <a:ea typeface="宋体" panose="02010600030101010101" pitchFamily="2" charset="-122"/>
        <a:cs typeface="+mn-cs"/>
      </a:defRPr>
    </a:lvl5pPr>
    <a:lvl6pPr marL="2286000" algn="l" defTabSz="914400" rtl="0" eaLnBrk="1" latinLnBrk="0" hangingPunct="1">
      <a:defRPr kumimoji="1" sz="2000" b="1" kern="1200">
        <a:solidFill>
          <a:schemeClr val="tx1"/>
        </a:solidFill>
        <a:latin typeface="华文细黑" panose="02010600040101010101" pitchFamily="2" charset="-122"/>
        <a:ea typeface="宋体" panose="02010600030101010101" pitchFamily="2" charset="-122"/>
        <a:cs typeface="+mn-cs"/>
      </a:defRPr>
    </a:lvl6pPr>
    <a:lvl7pPr marL="2743200" algn="l" defTabSz="914400" rtl="0" eaLnBrk="1" latinLnBrk="0" hangingPunct="1">
      <a:defRPr kumimoji="1" sz="2000" b="1" kern="1200">
        <a:solidFill>
          <a:schemeClr val="tx1"/>
        </a:solidFill>
        <a:latin typeface="华文细黑" panose="02010600040101010101" pitchFamily="2" charset="-122"/>
        <a:ea typeface="宋体" panose="02010600030101010101" pitchFamily="2" charset="-122"/>
        <a:cs typeface="+mn-cs"/>
      </a:defRPr>
    </a:lvl7pPr>
    <a:lvl8pPr marL="3200400" algn="l" defTabSz="914400" rtl="0" eaLnBrk="1" latinLnBrk="0" hangingPunct="1">
      <a:defRPr kumimoji="1" sz="2000" b="1" kern="1200">
        <a:solidFill>
          <a:schemeClr val="tx1"/>
        </a:solidFill>
        <a:latin typeface="华文细黑" panose="02010600040101010101" pitchFamily="2" charset="-122"/>
        <a:ea typeface="宋体" panose="02010600030101010101" pitchFamily="2" charset="-122"/>
        <a:cs typeface="+mn-cs"/>
      </a:defRPr>
    </a:lvl8pPr>
    <a:lvl9pPr marL="3657600" algn="l" defTabSz="914400" rtl="0" eaLnBrk="1" latinLnBrk="0" hangingPunct="1">
      <a:defRPr kumimoji="1" sz="2000" b="1" kern="1200">
        <a:solidFill>
          <a:schemeClr val="tx1"/>
        </a:solidFill>
        <a:latin typeface="华文细黑" panose="02010600040101010101" pitchFamily="2" charset="-122"/>
        <a:ea typeface="宋体" panose="02010600030101010101"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G" initials="c"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0B748"/>
    <a:srgbClr val="FF5050"/>
    <a:srgbClr val="996600"/>
    <a:srgbClr val="000000"/>
    <a:srgbClr val="FF0066"/>
    <a:srgbClr val="0066FF"/>
    <a:srgbClr val="808080"/>
    <a:srgbClr val="33CC33"/>
    <a:srgbClr val="FF66CC"/>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1" autoAdjust="0"/>
    <p:restoredTop sz="99446" autoAdjust="0"/>
  </p:normalViewPr>
  <p:slideViewPr>
    <p:cSldViewPr>
      <p:cViewPr varScale="1">
        <p:scale>
          <a:sx n="85" d="100"/>
          <a:sy n="85" d="100"/>
        </p:scale>
        <p:origin x="-960" y="-84"/>
      </p:cViewPr>
      <p:guideLst>
        <p:guide orient="horz" pos="2160"/>
        <p:guide pos="2880"/>
      </p:guideLst>
    </p:cSldViewPr>
  </p:slideViewPr>
  <p:outlineViewPr>
    <p:cViewPr>
      <p:scale>
        <a:sx n="33" d="100"/>
        <a:sy n="33" d="100"/>
      </p:scale>
      <p:origin x="24" y="420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9" d="100"/>
          <a:sy n="49" d="100"/>
        </p:scale>
        <p:origin x="-2808" y="-102"/>
      </p:cViewPr>
      <p:guideLst>
        <p:guide orient="horz" pos="3126"/>
        <p:guide orient="horz" pos="3129"/>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1"/>
            <a:ext cx="2946348" cy="496490"/>
          </a:xfrm>
          <a:prstGeom prst="rect">
            <a:avLst/>
          </a:prstGeom>
        </p:spPr>
        <p:txBody>
          <a:bodyPr vert="horz" lIns="91513" tIns="45757" rIns="91513" bIns="45757" rtlCol="0"/>
          <a:lstStyle>
            <a:lvl1pPr algn="l" fontAlgn="auto">
              <a:lnSpc>
                <a:spcPct val="100000"/>
              </a:lnSpc>
              <a:spcBef>
                <a:spcPts val="0"/>
              </a:spcBef>
              <a:spcAft>
                <a:spcPts val="0"/>
              </a:spcAft>
              <a:buClrTx/>
              <a:buFontTx/>
              <a:buNone/>
              <a:defRPr kumimoji="0" sz="1200" b="0">
                <a:latin typeface="+mn-lt"/>
                <a:ea typeface="+mn-ea"/>
              </a:defRPr>
            </a:lvl1pPr>
          </a:lstStyle>
          <a:p>
            <a:pPr>
              <a:defRPr/>
            </a:pPr>
            <a:endParaRPr lang="zh-CN" altLang="en-US"/>
          </a:p>
        </p:txBody>
      </p:sp>
      <p:sp>
        <p:nvSpPr>
          <p:cNvPr id="3" name="日期占位符 2"/>
          <p:cNvSpPr>
            <a:spLocks noGrp="1"/>
          </p:cNvSpPr>
          <p:nvPr>
            <p:ph type="dt" sz="quarter" idx="1"/>
          </p:nvPr>
        </p:nvSpPr>
        <p:spPr>
          <a:xfrm>
            <a:off x="3851342" y="1"/>
            <a:ext cx="2946348" cy="496490"/>
          </a:xfrm>
          <a:prstGeom prst="rect">
            <a:avLst/>
          </a:prstGeom>
        </p:spPr>
        <p:txBody>
          <a:bodyPr vert="horz" lIns="91513" tIns="45757" rIns="91513" bIns="45757" rtlCol="0"/>
          <a:lstStyle>
            <a:lvl1pPr algn="r" fontAlgn="auto">
              <a:lnSpc>
                <a:spcPct val="100000"/>
              </a:lnSpc>
              <a:spcBef>
                <a:spcPts val="0"/>
              </a:spcBef>
              <a:spcAft>
                <a:spcPts val="0"/>
              </a:spcAft>
              <a:buClrTx/>
              <a:buFontTx/>
              <a:buNone/>
              <a:defRPr kumimoji="0" sz="1200" b="0">
                <a:latin typeface="+mn-lt"/>
                <a:ea typeface="+mn-ea"/>
              </a:defRPr>
            </a:lvl1pPr>
          </a:lstStyle>
          <a:p>
            <a:pPr>
              <a:defRPr/>
            </a:pPr>
            <a:fld id="{5BFF8A99-6645-4D9A-AAEF-EF398B152C2C}" type="datetimeFigureOut">
              <a:rPr lang="zh-CN" altLang="en-US"/>
              <a:t>2020-3-20</a:t>
            </a:fld>
            <a:endParaRPr lang="zh-CN" altLang="en-US"/>
          </a:p>
        </p:txBody>
      </p:sp>
      <p:sp>
        <p:nvSpPr>
          <p:cNvPr id="4" name="页脚占位符 3"/>
          <p:cNvSpPr>
            <a:spLocks noGrp="1"/>
          </p:cNvSpPr>
          <p:nvPr>
            <p:ph type="ftr" sz="quarter" idx="2"/>
          </p:nvPr>
        </p:nvSpPr>
        <p:spPr>
          <a:xfrm>
            <a:off x="0" y="9431601"/>
            <a:ext cx="2946348" cy="496490"/>
          </a:xfrm>
          <a:prstGeom prst="rect">
            <a:avLst/>
          </a:prstGeom>
        </p:spPr>
        <p:txBody>
          <a:bodyPr vert="horz" lIns="91513" tIns="45757" rIns="91513" bIns="45757" rtlCol="0" anchor="b"/>
          <a:lstStyle>
            <a:lvl1pPr algn="l" fontAlgn="auto">
              <a:lnSpc>
                <a:spcPct val="100000"/>
              </a:lnSpc>
              <a:spcBef>
                <a:spcPts val="0"/>
              </a:spcBef>
              <a:spcAft>
                <a:spcPts val="0"/>
              </a:spcAft>
              <a:buClrTx/>
              <a:buFontTx/>
              <a:buNone/>
              <a:defRPr kumimoji="0" sz="1200" b="0">
                <a:latin typeface="+mn-lt"/>
                <a:ea typeface="+mn-ea"/>
              </a:defRPr>
            </a:lvl1pPr>
          </a:lstStyle>
          <a:p>
            <a:pPr>
              <a:defRPr/>
            </a:pPr>
            <a:endParaRPr lang="zh-CN" altLang="en-US"/>
          </a:p>
        </p:txBody>
      </p:sp>
      <p:sp>
        <p:nvSpPr>
          <p:cNvPr id="5" name="灯片编号占位符 4"/>
          <p:cNvSpPr>
            <a:spLocks noGrp="1"/>
          </p:cNvSpPr>
          <p:nvPr>
            <p:ph type="sldNum" sz="quarter" idx="3"/>
          </p:nvPr>
        </p:nvSpPr>
        <p:spPr>
          <a:xfrm>
            <a:off x="3851342" y="9431601"/>
            <a:ext cx="2946348" cy="496490"/>
          </a:xfrm>
          <a:prstGeom prst="rect">
            <a:avLst/>
          </a:prstGeom>
        </p:spPr>
        <p:txBody>
          <a:bodyPr vert="horz" wrap="square" lIns="91513" tIns="45757" rIns="91513" bIns="45757" numCol="1" anchor="b" anchorCtr="0" compatLnSpc="1"/>
          <a:lstStyle>
            <a:lvl1pPr algn="r">
              <a:defRPr kumimoji="0" sz="1200" b="0">
                <a:latin typeface="Calibri" panose="020F0502020204030204" pitchFamily="34" charset="0"/>
              </a:defRPr>
            </a:lvl1pPr>
          </a:lstStyle>
          <a:p>
            <a:fld id="{641570C5-25EA-431D-81B5-7578A45DAFAC}" type="slidenum">
              <a:rPr lang="zh-CN" altLang="en-US"/>
              <a:t>‹#›</a:t>
            </a:fld>
            <a:endParaRPr lang="zh-CN" altLang="en-US"/>
          </a:p>
        </p:txBody>
      </p:sp>
    </p:spTree>
    <p:extLst>
      <p:ext uri="{BB962C8B-B14F-4D97-AF65-F5344CB8AC3E}">
        <p14:creationId xmlns:p14="http://schemas.microsoft.com/office/powerpoint/2010/main" val="16311274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1"/>
            <a:ext cx="2946348" cy="496490"/>
          </a:xfrm>
          <a:prstGeom prst="rect">
            <a:avLst/>
          </a:prstGeom>
        </p:spPr>
        <p:txBody>
          <a:bodyPr vert="horz" lIns="91513" tIns="45757" rIns="91513" bIns="45757" rtlCol="0"/>
          <a:lstStyle>
            <a:lvl1pPr algn="l" fontAlgn="auto">
              <a:lnSpc>
                <a:spcPct val="100000"/>
              </a:lnSpc>
              <a:spcBef>
                <a:spcPts val="0"/>
              </a:spcBef>
              <a:spcAft>
                <a:spcPts val="0"/>
              </a:spcAft>
              <a:buClrTx/>
              <a:buFontTx/>
              <a:buNone/>
              <a:defRPr kumimoji="0" sz="1200" b="0">
                <a:latin typeface="+mn-lt"/>
                <a:ea typeface="+mn-ea"/>
              </a:defRPr>
            </a:lvl1pPr>
          </a:lstStyle>
          <a:p>
            <a:pPr>
              <a:defRPr/>
            </a:pPr>
            <a:endParaRPr lang="zh-CN" altLang="en-US"/>
          </a:p>
        </p:txBody>
      </p:sp>
      <p:sp>
        <p:nvSpPr>
          <p:cNvPr id="3" name="日期占位符 2"/>
          <p:cNvSpPr>
            <a:spLocks noGrp="1"/>
          </p:cNvSpPr>
          <p:nvPr>
            <p:ph type="dt" idx="1"/>
          </p:nvPr>
        </p:nvSpPr>
        <p:spPr>
          <a:xfrm>
            <a:off x="3851342" y="1"/>
            <a:ext cx="2946348" cy="496490"/>
          </a:xfrm>
          <a:prstGeom prst="rect">
            <a:avLst/>
          </a:prstGeom>
        </p:spPr>
        <p:txBody>
          <a:bodyPr vert="horz" lIns="91513" tIns="45757" rIns="91513" bIns="45757" rtlCol="0"/>
          <a:lstStyle>
            <a:lvl1pPr algn="r" fontAlgn="auto">
              <a:lnSpc>
                <a:spcPct val="100000"/>
              </a:lnSpc>
              <a:spcBef>
                <a:spcPts val="0"/>
              </a:spcBef>
              <a:spcAft>
                <a:spcPts val="0"/>
              </a:spcAft>
              <a:buClrTx/>
              <a:buFontTx/>
              <a:buNone/>
              <a:defRPr kumimoji="0" sz="1200" b="0">
                <a:latin typeface="+mn-lt"/>
                <a:ea typeface="+mn-ea"/>
              </a:defRPr>
            </a:lvl1pPr>
          </a:lstStyle>
          <a:p>
            <a:pPr>
              <a:defRPr/>
            </a:pPr>
            <a:fld id="{65BB1261-A9FD-4C9D-87C7-58EE9CF62304}" type="datetimeFigureOut">
              <a:rPr lang="zh-CN" altLang="en-US"/>
              <a:t>2020-3-20</a:t>
            </a:fld>
            <a:endParaRPr lang="zh-CN" altLang="en-US"/>
          </a:p>
        </p:txBody>
      </p:sp>
      <p:sp>
        <p:nvSpPr>
          <p:cNvPr id="4" name="幻灯片图像占位符 3"/>
          <p:cNvSpPr>
            <a:spLocks noGrp="1" noRot="1" noChangeAspect="1"/>
          </p:cNvSpPr>
          <p:nvPr>
            <p:ph type="sldImg" idx="2"/>
          </p:nvPr>
        </p:nvSpPr>
        <p:spPr>
          <a:xfrm>
            <a:off x="917575" y="744538"/>
            <a:ext cx="4964113" cy="3722687"/>
          </a:xfrm>
          <a:prstGeom prst="rect">
            <a:avLst/>
          </a:prstGeom>
          <a:noFill/>
          <a:ln w="12700">
            <a:solidFill>
              <a:prstClr val="black"/>
            </a:solidFill>
          </a:ln>
        </p:spPr>
        <p:txBody>
          <a:bodyPr vert="horz" lIns="91513" tIns="45757" rIns="91513" bIns="45757" rtlCol="0" anchor="ctr"/>
          <a:lstStyle/>
          <a:p>
            <a:pPr lvl="0"/>
            <a:endParaRPr lang="zh-CN" altLang="en-US" noProof="0"/>
          </a:p>
        </p:txBody>
      </p:sp>
      <p:sp>
        <p:nvSpPr>
          <p:cNvPr id="5" name="备注占位符 4"/>
          <p:cNvSpPr>
            <a:spLocks noGrp="1"/>
          </p:cNvSpPr>
          <p:nvPr>
            <p:ph type="body" sz="quarter" idx="3"/>
          </p:nvPr>
        </p:nvSpPr>
        <p:spPr>
          <a:xfrm>
            <a:off x="679927" y="4716662"/>
            <a:ext cx="5439410" cy="4468416"/>
          </a:xfrm>
          <a:prstGeom prst="rect">
            <a:avLst/>
          </a:prstGeom>
        </p:spPr>
        <p:txBody>
          <a:bodyPr vert="horz" lIns="91513" tIns="45757" rIns="91513" bIns="45757" rtlCol="0">
            <a:normAutofit/>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p:cNvSpPr>
            <a:spLocks noGrp="1"/>
          </p:cNvSpPr>
          <p:nvPr>
            <p:ph type="ftr" sz="quarter" idx="4"/>
          </p:nvPr>
        </p:nvSpPr>
        <p:spPr>
          <a:xfrm>
            <a:off x="0" y="9431601"/>
            <a:ext cx="2946348" cy="496490"/>
          </a:xfrm>
          <a:prstGeom prst="rect">
            <a:avLst/>
          </a:prstGeom>
        </p:spPr>
        <p:txBody>
          <a:bodyPr vert="horz" lIns="91513" tIns="45757" rIns="91513" bIns="45757" rtlCol="0" anchor="b"/>
          <a:lstStyle>
            <a:lvl1pPr algn="l" fontAlgn="auto">
              <a:lnSpc>
                <a:spcPct val="100000"/>
              </a:lnSpc>
              <a:spcBef>
                <a:spcPts val="0"/>
              </a:spcBef>
              <a:spcAft>
                <a:spcPts val="0"/>
              </a:spcAft>
              <a:buClrTx/>
              <a:buFontTx/>
              <a:buNone/>
              <a:defRPr kumimoji="0" sz="1200" b="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51342" y="9431601"/>
            <a:ext cx="2946348" cy="496490"/>
          </a:xfrm>
          <a:prstGeom prst="rect">
            <a:avLst/>
          </a:prstGeom>
        </p:spPr>
        <p:txBody>
          <a:bodyPr vert="horz" wrap="square" lIns="91513" tIns="45757" rIns="91513" bIns="45757" numCol="1" anchor="b" anchorCtr="0" compatLnSpc="1"/>
          <a:lstStyle>
            <a:lvl1pPr algn="r">
              <a:defRPr kumimoji="0" sz="1200" b="0">
                <a:latin typeface="Calibri" panose="020F0502020204030204" pitchFamily="34" charset="0"/>
              </a:defRPr>
            </a:lvl1pPr>
          </a:lstStyle>
          <a:p>
            <a:fld id="{65C1B35D-D789-48FF-A871-89CD057E650B}" type="slidenum">
              <a:rPr lang="zh-CN" altLang="en-US"/>
              <a:t>‹#›</a:t>
            </a:fld>
            <a:endParaRPr lang="zh-CN" altLang="en-US"/>
          </a:p>
        </p:txBody>
      </p:sp>
    </p:spTree>
    <p:extLst>
      <p:ext uri="{BB962C8B-B14F-4D97-AF65-F5344CB8AC3E}">
        <p14:creationId xmlns:p14="http://schemas.microsoft.com/office/powerpoint/2010/main" val="17807133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幻灯片图像占位符 1"/>
          <p:cNvSpPr>
            <a:spLocks noGrp="1" noRot="1" noChangeAspect="1" noTextEdit="1"/>
          </p:cNvSpPr>
          <p:nvPr>
            <p:ph type="sldImg"/>
          </p:nvPr>
        </p:nvSpPr>
        <p:spPr/>
      </p:sp>
      <p:sp>
        <p:nvSpPr>
          <p:cNvPr id="71683" name="备注占位符 2"/>
          <p:cNvSpPr>
            <a:spLocks noGrp="1"/>
          </p:cNvSpPr>
          <p:nvPr>
            <p:ph type="body" idx="1"/>
          </p:nvPr>
        </p:nvSpPr>
        <p:spPr>
          <a:xfrm>
            <a:off x="651027" y="4685463"/>
            <a:ext cx="5468627" cy="446794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zh-CN" sz="1600">
                <a:latin typeface="仿宋_GB2312" pitchFamily="49" charset="-122"/>
                <a:ea typeface="仿宋_GB2312" pitchFamily="49" charset="-122"/>
              </a:rPr>
              <a:t>同志们：</a:t>
            </a:r>
          </a:p>
          <a:p>
            <a:r>
              <a:rPr lang="en-US" altLang="zh-CN" sz="1600">
                <a:latin typeface="仿宋_GB2312" pitchFamily="49" charset="-122"/>
                <a:ea typeface="仿宋_GB2312" pitchFamily="49" charset="-122"/>
              </a:rPr>
              <a:t>    </a:t>
            </a:r>
            <a:r>
              <a:rPr lang="zh-CN" altLang="zh-CN" sz="1600">
                <a:latin typeface="仿宋_GB2312" pitchFamily="49" charset="-122"/>
                <a:ea typeface="仿宋_GB2312" pitchFamily="49" charset="-122"/>
              </a:rPr>
              <a:t>这次广东联通</a:t>
            </a:r>
            <a:r>
              <a:rPr lang="en-US" altLang="zh-CN" sz="1600">
                <a:latin typeface="仿宋_GB2312" pitchFamily="49" charset="-122"/>
                <a:ea typeface="仿宋_GB2312" pitchFamily="49" charset="-122"/>
              </a:rPr>
              <a:t>2015</a:t>
            </a:r>
            <a:r>
              <a:rPr lang="zh-CN" altLang="zh-CN" sz="1600">
                <a:latin typeface="仿宋_GB2312" pitchFamily="49" charset="-122"/>
                <a:ea typeface="仿宋_GB2312" pitchFamily="49" charset="-122"/>
              </a:rPr>
              <a:t>年工作会议的主要任务是学习贯彻集团公司与广东省通信行业工作会议精神，总结</a:t>
            </a:r>
            <a:r>
              <a:rPr lang="en-US" altLang="zh-CN" sz="1600">
                <a:latin typeface="仿宋_GB2312" pitchFamily="49" charset="-122"/>
                <a:ea typeface="仿宋_GB2312" pitchFamily="49" charset="-122"/>
              </a:rPr>
              <a:t>2014</a:t>
            </a:r>
            <a:r>
              <a:rPr lang="zh-CN" altLang="zh-CN" sz="1600">
                <a:latin typeface="仿宋_GB2312" pitchFamily="49" charset="-122"/>
                <a:ea typeface="仿宋_GB2312" pitchFamily="49" charset="-122"/>
              </a:rPr>
              <a:t>年工作，部署</a:t>
            </a:r>
            <a:r>
              <a:rPr lang="en-US" altLang="zh-CN" sz="1600">
                <a:latin typeface="仿宋_GB2312" pitchFamily="49" charset="-122"/>
                <a:ea typeface="仿宋_GB2312" pitchFamily="49" charset="-122"/>
              </a:rPr>
              <a:t>2015</a:t>
            </a:r>
            <a:r>
              <a:rPr lang="zh-CN" altLang="zh-CN" sz="1600">
                <a:latin typeface="仿宋_GB2312" pitchFamily="49" charset="-122"/>
                <a:ea typeface="仿宋_GB2312" pitchFamily="49" charset="-122"/>
              </a:rPr>
              <a:t>年各项任务，动员各级管理团队和全体员工引领发展新常态，锻造组织新作风，改革再创新</a:t>
            </a:r>
            <a:r>
              <a:rPr lang="zh-CN" altLang="en-US" sz="1600">
                <a:latin typeface="仿宋_GB2312" pitchFamily="49" charset="-122"/>
                <a:ea typeface="仿宋_GB2312" pitchFamily="49" charset="-122"/>
              </a:rPr>
              <a:t>成</a:t>
            </a:r>
            <a:r>
              <a:rPr lang="zh-CN" altLang="zh-CN" sz="1600">
                <a:latin typeface="仿宋_GB2312" pitchFamily="49" charset="-122"/>
                <a:ea typeface="仿宋_GB2312" pitchFamily="49" charset="-122"/>
              </a:rPr>
              <a:t>效，开创以</a:t>
            </a:r>
            <a:r>
              <a:rPr lang="en-US" altLang="zh-CN" sz="1600">
                <a:latin typeface="仿宋_GB2312" pitchFamily="49" charset="-122"/>
                <a:ea typeface="仿宋_GB2312" pitchFamily="49" charset="-122"/>
              </a:rPr>
              <a:t>4G</a:t>
            </a:r>
            <a:r>
              <a:rPr lang="zh-CN" altLang="zh-CN" sz="1600">
                <a:latin typeface="仿宋_GB2312" pitchFamily="49" charset="-122"/>
                <a:ea typeface="仿宋_GB2312" pitchFamily="49" charset="-122"/>
              </a:rPr>
              <a:t>为引领的效益规模发展新局面。报告分为三部分：</a:t>
            </a:r>
          </a:p>
        </p:txBody>
      </p:sp>
      <p:sp>
        <p:nvSpPr>
          <p:cNvPr id="71684"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仿宋_GB2312" pitchFamily="49" charset="-122"/>
                <a:ea typeface="仿宋_GB2312" pitchFamily="49" charset="-122"/>
              </a:defRPr>
            </a:lvl1pPr>
            <a:lvl2pPr marL="742950" indent="-285750">
              <a:defRPr sz="1000">
                <a:solidFill>
                  <a:schemeClr val="tx1"/>
                </a:solidFill>
                <a:latin typeface="仿宋_GB2312" pitchFamily="49" charset="-122"/>
                <a:ea typeface="仿宋_GB2312" pitchFamily="49" charset="-122"/>
              </a:defRPr>
            </a:lvl2pPr>
            <a:lvl3pPr marL="1143000" indent="-228600">
              <a:defRPr sz="1000">
                <a:solidFill>
                  <a:schemeClr val="tx1"/>
                </a:solidFill>
                <a:latin typeface="仿宋_GB2312" pitchFamily="49" charset="-122"/>
                <a:ea typeface="仿宋_GB2312" pitchFamily="49" charset="-122"/>
              </a:defRPr>
            </a:lvl3pPr>
            <a:lvl4pPr marL="1600200" indent="-228600">
              <a:defRPr sz="1000">
                <a:solidFill>
                  <a:schemeClr val="tx1"/>
                </a:solidFill>
                <a:latin typeface="仿宋_GB2312" pitchFamily="49" charset="-122"/>
                <a:ea typeface="仿宋_GB2312" pitchFamily="49" charset="-122"/>
              </a:defRPr>
            </a:lvl4pPr>
            <a:lvl5pPr marL="2057400" indent="-228600">
              <a:defRPr sz="1000">
                <a:solidFill>
                  <a:schemeClr val="tx1"/>
                </a:solidFill>
                <a:latin typeface="仿宋_GB2312" pitchFamily="49" charset="-122"/>
                <a:ea typeface="仿宋_GB2312" pitchFamily="49" charset="-122"/>
              </a:defRPr>
            </a:lvl5pPr>
            <a:lvl6pPr marL="2514600" indent="-228600" eaLnBrk="0" fontAlgn="base" hangingPunct="0">
              <a:spcBef>
                <a:spcPct val="0"/>
              </a:spcBef>
              <a:spcAft>
                <a:spcPct val="0"/>
              </a:spcAft>
              <a:defRPr sz="1000">
                <a:solidFill>
                  <a:schemeClr val="tx1"/>
                </a:solidFill>
                <a:latin typeface="仿宋_GB2312" pitchFamily="49" charset="-122"/>
                <a:ea typeface="仿宋_GB2312" pitchFamily="49" charset="-122"/>
              </a:defRPr>
            </a:lvl6pPr>
            <a:lvl7pPr marL="2971800" indent="-228600" eaLnBrk="0" fontAlgn="base" hangingPunct="0">
              <a:spcBef>
                <a:spcPct val="0"/>
              </a:spcBef>
              <a:spcAft>
                <a:spcPct val="0"/>
              </a:spcAft>
              <a:defRPr sz="1000">
                <a:solidFill>
                  <a:schemeClr val="tx1"/>
                </a:solidFill>
                <a:latin typeface="仿宋_GB2312" pitchFamily="49" charset="-122"/>
                <a:ea typeface="仿宋_GB2312" pitchFamily="49" charset="-122"/>
              </a:defRPr>
            </a:lvl7pPr>
            <a:lvl8pPr marL="3429635" indent="-228600" eaLnBrk="0" fontAlgn="base" hangingPunct="0">
              <a:spcBef>
                <a:spcPct val="0"/>
              </a:spcBef>
              <a:spcAft>
                <a:spcPct val="0"/>
              </a:spcAft>
              <a:defRPr sz="1000">
                <a:solidFill>
                  <a:schemeClr val="tx1"/>
                </a:solidFill>
                <a:latin typeface="仿宋_GB2312" pitchFamily="49" charset="-122"/>
                <a:ea typeface="仿宋_GB2312" pitchFamily="49" charset="-122"/>
              </a:defRPr>
            </a:lvl8pPr>
            <a:lvl9pPr marL="3886835" indent="-228600" eaLnBrk="0" fontAlgn="base" hangingPunct="0">
              <a:spcBef>
                <a:spcPct val="0"/>
              </a:spcBef>
              <a:spcAft>
                <a:spcPct val="0"/>
              </a:spcAft>
              <a:defRPr sz="1000">
                <a:solidFill>
                  <a:schemeClr val="tx1"/>
                </a:solidFill>
                <a:latin typeface="仿宋_GB2312" pitchFamily="49" charset="-122"/>
                <a:ea typeface="仿宋_GB2312" pitchFamily="49" charset="-122"/>
              </a:defRPr>
            </a:lvl9pPr>
          </a:lstStyle>
          <a:p>
            <a:fld id="{2B52D0C7-CAD6-47D3-AE9D-CAB96A36AA19}" type="slidenum">
              <a:rPr lang="en-US" altLang="zh-CN" sz="1200">
                <a:latin typeface="Arial" panose="020B0604020202020204" pitchFamily="34" charset="0"/>
                <a:ea typeface="宋体" panose="02010600030101010101" pitchFamily="2" charset="-122"/>
              </a:rPr>
              <a:t>0</a:t>
            </a:fld>
            <a:endParaRPr lang="en-US" altLang="zh-CN" sz="1200">
              <a:latin typeface="Arial" panose="020B0604020202020204" pitchFamily="3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幻灯片图像占位符 1"/>
          <p:cNvSpPr>
            <a:spLocks noGrp="1" noRot="1" noChangeAspect="1" noTextEdit="1"/>
          </p:cNvSpPr>
          <p:nvPr>
            <p:ph type="sldImg"/>
          </p:nvPr>
        </p:nvSpPr>
        <p:spPr/>
      </p:sp>
      <p:sp>
        <p:nvSpPr>
          <p:cNvPr id="73731" name="备注占位符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1600" b="1">
                <a:latin typeface="仿宋_GB2312" pitchFamily="49" charset="-122"/>
                <a:ea typeface="仿宋_GB2312" pitchFamily="49" charset="-122"/>
              </a:rPr>
              <a:t>    </a:t>
            </a:r>
            <a:r>
              <a:rPr lang="zh-CN" altLang="zh-CN" sz="1600" b="1">
                <a:latin typeface="仿宋_GB2312" pitchFamily="49" charset="-122"/>
                <a:ea typeface="仿宋_GB2312" pitchFamily="49" charset="-122"/>
              </a:rPr>
              <a:t>一、</a:t>
            </a:r>
            <a:r>
              <a:rPr lang="en-US" altLang="zh-CN" sz="1600" b="1">
                <a:latin typeface="仿宋_GB2312" pitchFamily="49" charset="-122"/>
                <a:ea typeface="仿宋_GB2312" pitchFamily="49" charset="-122"/>
              </a:rPr>
              <a:t>2014</a:t>
            </a:r>
            <a:r>
              <a:rPr lang="zh-CN" altLang="zh-CN" sz="1600" b="1">
                <a:latin typeface="仿宋_GB2312" pitchFamily="49" charset="-122"/>
                <a:ea typeface="仿宋_GB2312" pitchFamily="49" charset="-122"/>
              </a:rPr>
              <a:t>年工作回顾</a:t>
            </a:r>
            <a:endParaRPr lang="zh-CN" altLang="zh-CN" sz="1600">
              <a:latin typeface="仿宋_GB2312" pitchFamily="49" charset="-122"/>
              <a:ea typeface="仿宋_GB2312" pitchFamily="49" charset="-122"/>
            </a:endParaRPr>
          </a:p>
          <a:p>
            <a:pPr algn="just"/>
            <a:endParaRPr lang="zh-CN" altLang="en-US" sz="1600">
              <a:latin typeface="宋体" panose="02010600030101010101" pitchFamily="2" charset="-122"/>
            </a:endParaRPr>
          </a:p>
          <a:p>
            <a:endParaRPr lang="zh-CN" altLang="en-US">
              <a:latin typeface="宋体" panose="02010600030101010101" pitchFamily="2" charset="-122"/>
            </a:endParaRPr>
          </a:p>
        </p:txBody>
      </p:sp>
      <p:sp>
        <p:nvSpPr>
          <p:cNvPr id="73732"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仿宋_GB2312" pitchFamily="49" charset="-122"/>
                <a:ea typeface="仿宋_GB2312" pitchFamily="49" charset="-122"/>
              </a:defRPr>
            </a:lvl1pPr>
            <a:lvl2pPr marL="742950" indent="-285750">
              <a:defRPr sz="1000">
                <a:solidFill>
                  <a:schemeClr val="tx1"/>
                </a:solidFill>
                <a:latin typeface="仿宋_GB2312" pitchFamily="49" charset="-122"/>
                <a:ea typeface="仿宋_GB2312" pitchFamily="49" charset="-122"/>
              </a:defRPr>
            </a:lvl2pPr>
            <a:lvl3pPr marL="1143000" indent="-228600">
              <a:defRPr sz="1000">
                <a:solidFill>
                  <a:schemeClr val="tx1"/>
                </a:solidFill>
                <a:latin typeface="仿宋_GB2312" pitchFamily="49" charset="-122"/>
                <a:ea typeface="仿宋_GB2312" pitchFamily="49" charset="-122"/>
              </a:defRPr>
            </a:lvl3pPr>
            <a:lvl4pPr marL="1600200" indent="-228600">
              <a:defRPr sz="1000">
                <a:solidFill>
                  <a:schemeClr val="tx1"/>
                </a:solidFill>
                <a:latin typeface="仿宋_GB2312" pitchFamily="49" charset="-122"/>
                <a:ea typeface="仿宋_GB2312" pitchFamily="49" charset="-122"/>
              </a:defRPr>
            </a:lvl4pPr>
            <a:lvl5pPr marL="2057400" indent="-228600">
              <a:defRPr sz="1000">
                <a:solidFill>
                  <a:schemeClr val="tx1"/>
                </a:solidFill>
                <a:latin typeface="仿宋_GB2312" pitchFamily="49" charset="-122"/>
                <a:ea typeface="仿宋_GB2312" pitchFamily="49" charset="-122"/>
              </a:defRPr>
            </a:lvl5pPr>
            <a:lvl6pPr marL="2514600" indent="-228600" eaLnBrk="0" fontAlgn="base" hangingPunct="0">
              <a:spcBef>
                <a:spcPct val="0"/>
              </a:spcBef>
              <a:spcAft>
                <a:spcPct val="0"/>
              </a:spcAft>
              <a:defRPr sz="1000">
                <a:solidFill>
                  <a:schemeClr val="tx1"/>
                </a:solidFill>
                <a:latin typeface="仿宋_GB2312" pitchFamily="49" charset="-122"/>
                <a:ea typeface="仿宋_GB2312" pitchFamily="49" charset="-122"/>
              </a:defRPr>
            </a:lvl6pPr>
            <a:lvl7pPr marL="2971800" indent="-228600" eaLnBrk="0" fontAlgn="base" hangingPunct="0">
              <a:spcBef>
                <a:spcPct val="0"/>
              </a:spcBef>
              <a:spcAft>
                <a:spcPct val="0"/>
              </a:spcAft>
              <a:defRPr sz="1000">
                <a:solidFill>
                  <a:schemeClr val="tx1"/>
                </a:solidFill>
                <a:latin typeface="仿宋_GB2312" pitchFamily="49" charset="-122"/>
                <a:ea typeface="仿宋_GB2312" pitchFamily="49" charset="-122"/>
              </a:defRPr>
            </a:lvl7pPr>
            <a:lvl8pPr marL="3429635" indent="-228600" eaLnBrk="0" fontAlgn="base" hangingPunct="0">
              <a:spcBef>
                <a:spcPct val="0"/>
              </a:spcBef>
              <a:spcAft>
                <a:spcPct val="0"/>
              </a:spcAft>
              <a:defRPr sz="1000">
                <a:solidFill>
                  <a:schemeClr val="tx1"/>
                </a:solidFill>
                <a:latin typeface="仿宋_GB2312" pitchFamily="49" charset="-122"/>
                <a:ea typeface="仿宋_GB2312" pitchFamily="49" charset="-122"/>
              </a:defRPr>
            </a:lvl8pPr>
            <a:lvl9pPr marL="3886835" indent="-228600" eaLnBrk="0" fontAlgn="base" hangingPunct="0">
              <a:spcBef>
                <a:spcPct val="0"/>
              </a:spcBef>
              <a:spcAft>
                <a:spcPct val="0"/>
              </a:spcAft>
              <a:defRPr sz="1000">
                <a:solidFill>
                  <a:schemeClr val="tx1"/>
                </a:solidFill>
                <a:latin typeface="仿宋_GB2312" pitchFamily="49" charset="-122"/>
                <a:ea typeface="仿宋_GB2312" pitchFamily="49" charset="-122"/>
              </a:defRPr>
            </a:lvl9pPr>
          </a:lstStyle>
          <a:p>
            <a:fld id="{9F27C453-5A48-4F2B-A150-B71747DA9494}" type="slidenum">
              <a:rPr lang="en-US" altLang="zh-CN" sz="1200">
                <a:latin typeface="Arial" panose="020B0604020202020204" pitchFamily="34" charset="0"/>
                <a:ea typeface="宋体" panose="02010600030101010101" pitchFamily="2" charset="-122"/>
              </a:rPr>
              <a:t>1</a:t>
            </a:fld>
            <a:endParaRPr lang="en-US" altLang="zh-CN" sz="1200">
              <a:latin typeface="Arial" panose="020B060402020202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1.jpe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4" name="Picture 10" descr="C:\Users\vivianting\Desktop\未标题8.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l="4971" t="1717" r="74190" b="70428"/>
          <a:stretch>
            <a:fillRect/>
          </a:stretch>
        </p:blipFill>
        <p:spPr bwMode="auto">
          <a:xfrm>
            <a:off x="7786688" y="5286375"/>
            <a:ext cx="1357312"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直接连接符 4"/>
          <p:cNvCxnSpPr/>
          <p:nvPr userDrawn="1"/>
        </p:nvCxnSpPr>
        <p:spPr bwMode="auto">
          <a:xfrm>
            <a:off x="0" y="955675"/>
            <a:ext cx="9144000" cy="0"/>
          </a:xfrm>
          <a:prstGeom prst="line">
            <a:avLst/>
          </a:prstGeom>
          <a:ln w="19050">
            <a:solidFill>
              <a:srgbClr val="FF0000"/>
            </a:solidFill>
            <a:headEnd type="none" w="med" len="med"/>
            <a:tailEnd type="none" w="med" len="med"/>
          </a:ln>
        </p:spPr>
        <p:style>
          <a:lnRef idx="2">
            <a:schemeClr val="dk1"/>
          </a:lnRef>
          <a:fillRef idx="0">
            <a:schemeClr val="dk1"/>
          </a:fillRef>
          <a:effectRef idx="1">
            <a:schemeClr val="dk1"/>
          </a:effectRef>
          <a:fontRef idx="minor">
            <a:schemeClr val="tx1"/>
          </a:fontRef>
        </p:style>
      </p:cxnSp>
      <p:pic>
        <p:nvPicPr>
          <p:cNvPr id="6" name="Picture 16"/>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0"/>
            <a:ext cx="923925"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055" descr="色条 拷贝"/>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0" y="1500188"/>
            <a:ext cx="9144000" cy="370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标题 1"/>
          <p:cNvSpPr>
            <a:spLocks noGrp="1"/>
          </p:cNvSpPr>
          <p:nvPr>
            <p:ph type="ctrTitle"/>
          </p:nvPr>
        </p:nvSpPr>
        <p:spPr>
          <a:xfrm>
            <a:off x="685800" y="2130469"/>
            <a:ext cx="7772400" cy="1470025"/>
          </a:xfrm>
        </p:spPr>
        <p:txBody>
          <a:bodyPr/>
          <a:lstStyle>
            <a:lvl1pPr>
              <a:defRPr>
                <a:latin typeface="黑体" panose="02010609060101010101" pitchFamily="49" charset="-122"/>
                <a:ea typeface="黑体" panose="02010609060101010101" pitchFamily="49" charset="-122"/>
              </a:defRPr>
            </a:lvl1pPr>
          </a:lstStyle>
          <a:p>
            <a:r>
              <a:rPr lang="zh-CN" altLang="en-US" dirty="0"/>
              <a:t>单击此处编辑母版标题样式</a:t>
            </a:r>
          </a:p>
        </p:txBody>
      </p:sp>
      <p:sp>
        <p:nvSpPr>
          <p:cNvPr id="3" name="副标题 2"/>
          <p:cNvSpPr>
            <a:spLocks noGrp="1"/>
          </p:cNvSpPr>
          <p:nvPr>
            <p:ph type="subTitle" idx="1"/>
          </p:nvPr>
        </p:nvSpPr>
        <p:spPr>
          <a:xfrm>
            <a:off x="1371600" y="3886200"/>
            <a:ext cx="6400800" cy="971560"/>
          </a:xfrm>
        </p:spPr>
        <p:txBody>
          <a:bodyPr/>
          <a:lstStyle>
            <a:lvl1pPr marL="0" indent="0" algn="ctr">
              <a:buNone/>
              <a:defRPr>
                <a:solidFill>
                  <a:schemeClr val="tx1">
                    <a:tint val="75000"/>
                  </a:schemeClr>
                </a:solidFill>
                <a:latin typeface="黑体" panose="02010609060101010101" pitchFamily="49" charset="-122"/>
                <a:ea typeface="黑体" panose="02010609060101010101" pitchFamily="49" charset="-12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dirty="0"/>
              <a:t>单击此处编辑母版副标题样式</a:t>
            </a:r>
          </a:p>
        </p:txBody>
      </p:sp>
      <p:pic>
        <p:nvPicPr>
          <p:cNvPr id="11" name="图片 10" descr="中国铁塔1.15-10.jpg"/>
          <p:cNvPicPr>
            <a:picLocks noGrp="1" noChangeAspect="1"/>
          </p:cNvPicPr>
          <p:nvPr isPhoto="1" userDrawn="1"/>
        </p:nvPicPr>
        <p:blipFill rotWithShape="1">
          <a:blip r:embed="rId5" cstate="print">
            <a:lum/>
          </a:blip>
          <a:srcRect l="5838" t="19789" r="38502" b="52602"/>
          <a:stretch>
            <a:fillRect/>
          </a:stretch>
        </p:blipFill>
        <p:spPr>
          <a:xfrm>
            <a:off x="6839744" y="98474"/>
            <a:ext cx="2304256" cy="857202"/>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p:txBody>
          <a:bodyPr/>
          <a:lstStyle/>
          <a:p>
            <a:fld id="{8537B203-02A8-4214-882A-EDF9EB08F60A}"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bl">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115175" cy="511175"/>
          </a:xfrm>
        </p:spPr>
        <p:txBody>
          <a:bodyPr/>
          <a:lstStyle/>
          <a:p>
            <a:r>
              <a:rPr lang="zh-CN" altLang="en-US"/>
              <a:t>单击此处编辑母版标题样式</a:t>
            </a:r>
          </a:p>
        </p:txBody>
      </p:sp>
      <p:sp>
        <p:nvSpPr>
          <p:cNvPr id="3" name="表格占位符 2"/>
          <p:cNvSpPr>
            <a:spLocks noGrp="1"/>
          </p:cNvSpPr>
          <p:nvPr>
            <p:ph type="tbl" idx="1"/>
          </p:nvPr>
        </p:nvSpPr>
        <p:spPr>
          <a:xfrm>
            <a:off x="457200" y="1000125"/>
            <a:ext cx="8229600" cy="5126038"/>
          </a:xfrm>
        </p:spPr>
        <p:txBody>
          <a:bodyPr/>
          <a:lstStyle/>
          <a:p>
            <a:pPr lvl="0"/>
            <a:endParaRPr lang="zh-CN" altLang="en-US" noProof="0"/>
          </a:p>
        </p:txBody>
      </p:sp>
      <p:sp>
        <p:nvSpPr>
          <p:cNvPr id="4" name="灯片编号占位符 5"/>
          <p:cNvSpPr>
            <a:spLocks noGrp="1" noChangeArrowheads="1"/>
          </p:cNvSpPr>
          <p:nvPr>
            <p:ph type="sldNum" sz="quarter" idx="10"/>
          </p:nvPr>
        </p:nvSpPr>
        <p:spPr/>
        <p:txBody>
          <a:bodyPr/>
          <a:lstStyle>
            <a:lvl1pPr>
              <a:defRPr/>
            </a:lvl1pPr>
          </a:lstStyle>
          <a:p>
            <a:fld id="{2AB94918-703D-4217-806A-5EE5657FC9CD}" type="slidenum">
              <a:rPr lang="en-US" altLang="zh-CN"/>
              <a:t>‹#›</a:t>
            </a:fld>
            <a:endParaRPr lang="en-US" altLang="zh-CN"/>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a:xfrm>
            <a:off x="323425" y="1196755"/>
            <a:ext cx="8641085" cy="5126037"/>
          </a:xfrm>
        </p:spPr>
        <p:txBody>
          <a:bodyPr/>
          <a:lstStyle>
            <a:lvl1pPr marL="342900" indent="-342900">
              <a:lnSpc>
                <a:spcPts val="2500"/>
              </a:lnSpc>
              <a:buFont typeface="Wingdings" panose="05000000000000000000" pitchFamily="2" charset="2"/>
              <a:buChar char="n"/>
              <a:defRPr sz="2400" b="0" baseline="0">
                <a:latin typeface="华文宋体" panose="02010600040101010101" pitchFamily="2" charset="-122"/>
                <a:ea typeface="华文宋体" panose="02010600040101010101" pitchFamily="2" charset="-122"/>
                <a:cs typeface="Arial" panose="020B0604020202020204" pitchFamily="34" charset="0"/>
              </a:defRPr>
            </a:lvl1pPr>
            <a:lvl2pPr>
              <a:lnSpc>
                <a:spcPts val="2500"/>
              </a:lnSpc>
              <a:defRPr sz="2000" baseline="0">
                <a:latin typeface="华文宋体" panose="02010600040101010101" pitchFamily="2" charset="-122"/>
                <a:ea typeface="华文宋体" panose="02010600040101010101" pitchFamily="2" charset="-122"/>
                <a:cs typeface="Arial" panose="020B0604020202020204" pitchFamily="34" charset="0"/>
              </a:defRPr>
            </a:lvl2pPr>
            <a:lvl3pPr>
              <a:lnSpc>
                <a:spcPts val="2500"/>
              </a:lnSpc>
              <a:buClr>
                <a:srgbClr val="FF0000"/>
              </a:buClr>
              <a:buSzPct val="75000"/>
              <a:defRPr sz="1800" baseline="0">
                <a:latin typeface="华文宋体" panose="02010600040101010101" pitchFamily="2" charset="-122"/>
                <a:ea typeface="华文宋体" panose="02010600040101010101" pitchFamily="2" charset="-122"/>
                <a:cs typeface="Arial" panose="020B0604020202020204" pitchFamily="34" charset="0"/>
              </a:defRPr>
            </a:lvl3pPr>
            <a:lvl4pPr>
              <a:defRPr>
                <a:latin typeface="黑体" panose="02010609060101010101" pitchFamily="49" charset="-122"/>
                <a:ea typeface="黑体" panose="02010609060101010101" pitchFamily="49" charset="-122"/>
              </a:defRPr>
            </a:lvl4pPr>
            <a:lvl5pPr>
              <a:defRPr>
                <a:latin typeface="黑体" panose="02010609060101010101" pitchFamily="49" charset="-122"/>
                <a:ea typeface="黑体" panose="02010609060101010101" pitchFamily="49" charset="-122"/>
              </a:defRPr>
            </a:lvl5pPr>
          </a:lstStyle>
          <a:p>
            <a:pPr lvl="0"/>
            <a:r>
              <a:rPr lang="zh-CN" altLang="en-US" dirty="0"/>
              <a:t>单击此处编辑母版文本样式</a:t>
            </a:r>
          </a:p>
          <a:p>
            <a:pPr lvl="1"/>
            <a:r>
              <a:rPr lang="zh-CN" altLang="en-US" dirty="0"/>
              <a:t>第二级</a:t>
            </a:r>
          </a:p>
          <a:p>
            <a:pPr lvl="2"/>
            <a:r>
              <a:rPr lang="zh-CN" altLang="en-US" dirty="0"/>
              <a:t>第三级</a:t>
            </a:r>
          </a:p>
        </p:txBody>
      </p:sp>
      <p:sp>
        <p:nvSpPr>
          <p:cNvPr id="7" name="标题 6"/>
          <p:cNvSpPr>
            <a:spLocks noGrp="1"/>
          </p:cNvSpPr>
          <p:nvPr>
            <p:ph type="title"/>
          </p:nvPr>
        </p:nvSpPr>
        <p:spPr>
          <a:xfrm>
            <a:off x="-26684" y="332656"/>
            <a:ext cx="8665110" cy="511175"/>
          </a:xfrm>
        </p:spPr>
        <p:txBody>
          <a:bodyPr/>
          <a:lstStyle>
            <a:lvl1pPr algn="l">
              <a:defRPr sz="2400">
                <a:latin typeface="华文中宋" panose="02010600040101010101" pitchFamily="2" charset="-122"/>
                <a:ea typeface="华文中宋" panose="02010600040101010101" pitchFamily="2" charset="-122"/>
                <a:cs typeface="Arial" panose="020B0604020202020204" pitchFamily="34" charset="0"/>
              </a:defRPr>
            </a:lvl1pPr>
          </a:lstStyle>
          <a:p>
            <a:r>
              <a:rPr lang="zh-CN" altLang="en-US" dirty="0"/>
              <a:t>单击此处编辑母版标题样式</a:t>
            </a:r>
          </a:p>
        </p:txBody>
      </p:sp>
      <p:sp>
        <p:nvSpPr>
          <p:cNvPr id="4" name="灯片编号占位符 5"/>
          <p:cNvSpPr>
            <a:spLocks noGrp="1"/>
          </p:cNvSpPr>
          <p:nvPr>
            <p:ph type="sldNum" sz="quarter" idx="10"/>
          </p:nvPr>
        </p:nvSpPr>
        <p:spPr/>
        <p:txBody>
          <a:bodyPr/>
          <a:lstStyle>
            <a:lvl1pPr>
              <a:defRPr/>
            </a:lvl1pPr>
          </a:lstStyle>
          <a:p>
            <a:fld id="{46F16005-7CCC-406D-94FD-947ADE68A7D5}" type="slidenum">
              <a:rPr lang="zh-CN" altLang="en-US"/>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cxnSp>
        <p:nvCxnSpPr>
          <p:cNvPr id="4" name="直接连接符 3"/>
          <p:cNvCxnSpPr/>
          <p:nvPr userDrawn="1"/>
        </p:nvCxnSpPr>
        <p:spPr bwMode="auto">
          <a:xfrm>
            <a:off x="0" y="955675"/>
            <a:ext cx="9144000" cy="0"/>
          </a:xfrm>
          <a:prstGeom prst="line">
            <a:avLst/>
          </a:prstGeom>
          <a:ln w="19050">
            <a:solidFill>
              <a:srgbClr val="FF0000"/>
            </a:solidFill>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2" name="标题 1"/>
          <p:cNvSpPr>
            <a:spLocks noGrp="1"/>
          </p:cNvSpPr>
          <p:nvPr>
            <p:ph type="title"/>
          </p:nvPr>
        </p:nvSpPr>
        <p:spPr>
          <a:xfrm>
            <a:off x="722314" y="4406944"/>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4"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6" name="页脚占位符 4"/>
          <p:cNvSpPr>
            <a:spLocks noGrp="1"/>
          </p:cNvSpPr>
          <p:nvPr>
            <p:ph type="ftr" sz="quarter" idx="11"/>
          </p:nvPr>
        </p:nvSpPr>
        <p:spPr>
          <a:xfrm>
            <a:off x="3124200" y="6356350"/>
            <a:ext cx="2895600" cy="365125"/>
          </a:xfrm>
          <a:prstGeom prst="rect">
            <a:avLst/>
          </a:prstGeom>
        </p:spPr>
        <p:txBody>
          <a:bodyPr/>
          <a:lstStyle>
            <a:lvl1pPr fontAlgn="auto">
              <a:lnSpc>
                <a:spcPct val="100000"/>
              </a:lnSpc>
              <a:spcBef>
                <a:spcPts val="0"/>
              </a:spcBef>
              <a:spcAft>
                <a:spcPts val="0"/>
              </a:spcAft>
              <a:buClrTx/>
              <a:buFontTx/>
              <a:buNone/>
              <a:defRPr kumimoji="0" sz="1800" b="0">
                <a:latin typeface="+mn-lt"/>
                <a:ea typeface="+mn-ea"/>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atin typeface="Calibri" panose="020F0502020204030204" pitchFamily="34" charset="0"/>
              </a:defRPr>
            </a:lvl1pPr>
          </a:lstStyle>
          <a:p>
            <a:fld id="{2BCD6DFD-BB45-451A-B217-5C8CAEC576AC}" type="slidenum">
              <a:rPr lang="zh-CN" altLang="en-US"/>
              <a:t>‹#›</a:t>
            </a:fld>
            <a:endParaRPr lang="zh-CN" altLang="en-US"/>
          </a:p>
        </p:txBody>
      </p:sp>
      <p:pic>
        <p:nvPicPr>
          <p:cNvPr id="8" name="图片 7" descr="中国铁塔1.15-10.jpg"/>
          <p:cNvPicPr>
            <a:picLocks noGrp="1" noChangeAspect="1"/>
          </p:cNvPicPr>
          <p:nvPr isPhoto="1" userDrawn="1"/>
        </p:nvPicPr>
        <p:blipFill rotWithShape="1">
          <a:blip r:embed="rId2" cstate="print">
            <a:lum/>
          </a:blip>
          <a:srcRect l="5838" t="19789" r="38502" b="52602"/>
          <a:stretch>
            <a:fillRect/>
          </a:stretch>
        </p:blipFill>
        <p:spPr>
          <a:xfrm>
            <a:off x="6839744" y="98474"/>
            <a:ext cx="2304256" cy="857202"/>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cxnSp>
        <p:nvCxnSpPr>
          <p:cNvPr id="5" name="直接连接符 4"/>
          <p:cNvCxnSpPr/>
          <p:nvPr userDrawn="1"/>
        </p:nvCxnSpPr>
        <p:spPr bwMode="auto">
          <a:xfrm>
            <a:off x="0" y="955675"/>
            <a:ext cx="9144000" cy="0"/>
          </a:xfrm>
          <a:prstGeom prst="line">
            <a:avLst/>
          </a:prstGeom>
          <a:ln w="19050">
            <a:solidFill>
              <a:srgbClr val="FF0000"/>
            </a:solidFill>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2" name="标题 1"/>
          <p:cNvSpPr>
            <a:spLocks noGrp="1"/>
          </p:cNvSpPr>
          <p:nvPr>
            <p:ph type="title"/>
          </p:nvPr>
        </p:nvSpPr>
        <p:spPr/>
        <p:txBody>
          <a:bodyPr/>
          <a:lstStyle/>
          <a:p>
            <a:r>
              <a:rPr lang="zh-CN" altLang="en-US" dirty="0"/>
              <a:t>单击此处编辑母版标题样式</a:t>
            </a:r>
          </a:p>
        </p:txBody>
      </p:sp>
      <p:sp>
        <p:nvSpPr>
          <p:cNvPr id="3" name="内容占位符 2"/>
          <p:cNvSpPr>
            <a:spLocks noGrp="1"/>
          </p:cNvSpPr>
          <p:nvPr>
            <p:ph sz="half" idx="1"/>
          </p:nvPr>
        </p:nvSpPr>
        <p:spPr>
          <a:xfrm>
            <a:off x="457200" y="1600204"/>
            <a:ext cx="4038600" cy="4525963"/>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内容占位符 3"/>
          <p:cNvSpPr>
            <a:spLocks noGrp="1"/>
          </p:cNvSpPr>
          <p:nvPr>
            <p:ph sz="half" idx="2"/>
          </p:nvPr>
        </p:nvSpPr>
        <p:spPr>
          <a:xfrm>
            <a:off x="4648200" y="1600204"/>
            <a:ext cx="4038600" cy="4525963"/>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页脚占位符 5"/>
          <p:cNvSpPr>
            <a:spLocks noGrp="1"/>
          </p:cNvSpPr>
          <p:nvPr>
            <p:ph type="ftr" sz="quarter" idx="11"/>
          </p:nvPr>
        </p:nvSpPr>
        <p:spPr>
          <a:xfrm>
            <a:off x="3124200" y="6356350"/>
            <a:ext cx="2895600" cy="365125"/>
          </a:xfrm>
          <a:prstGeom prst="rect">
            <a:avLst/>
          </a:prstGeom>
        </p:spPr>
        <p:txBody>
          <a:bodyPr/>
          <a:lstStyle>
            <a:lvl1pPr fontAlgn="auto">
              <a:lnSpc>
                <a:spcPct val="100000"/>
              </a:lnSpc>
              <a:spcBef>
                <a:spcPts val="0"/>
              </a:spcBef>
              <a:spcAft>
                <a:spcPts val="0"/>
              </a:spcAft>
              <a:buClrTx/>
              <a:buFontTx/>
              <a:buNone/>
              <a:defRPr kumimoji="0" sz="1800" b="0">
                <a:latin typeface="+mn-lt"/>
                <a:ea typeface="+mn-ea"/>
              </a:defRPr>
            </a:lvl1pPr>
          </a:lstStyle>
          <a:p>
            <a:pPr>
              <a:defRPr/>
            </a:pPr>
            <a:endParaRPr lang="zh-CN" altLang="en-US"/>
          </a:p>
        </p:txBody>
      </p:sp>
      <p:sp>
        <p:nvSpPr>
          <p:cNvPr id="8" name="灯片编号占位符 6"/>
          <p:cNvSpPr>
            <a:spLocks noGrp="1"/>
          </p:cNvSpPr>
          <p:nvPr>
            <p:ph type="sldNum" sz="quarter" idx="12"/>
          </p:nvPr>
        </p:nvSpPr>
        <p:spPr/>
        <p:txBody>
          <a:bodyPr/>
          <a:lstStyle>
            <a:lvl1pPr>
              <a:defRPr>
                <a:latin typeface="Calibri" panose="020F0502020204030204" pitchFamily="34" charset="0"/>
              </a:defRPr>
            </a:lvl1pPr>
          </a:lstStyle>
          <a:p>
            <a:fld id="{B4D700D2-88CC-4F8F-A35D-C14464671D9C}" type="slidenum">
              <a:rPr lang="zh-CN" altLang="en-US"/>
              <a:t>‹#›</a:t>
            </a:fld>
            <a:endParaRPr lang="zh-CN" altLang="en-US"/>
          </a:p>
        </p:txBody>
      </p:sp>
      <p:pic>
        <p:nvPicPr>
          <p:cNvPr id="9" name="图片 8" descr="中国铁塔1.15-10.jpg"/>
          <p:cNvPicPr>
            <a:picLocks noGrp="1" noChangeAspect="1"/>
          </p:cNvPicPr>
          <p:nvPr isPhoto="1" userDrawn="1"/>
        </p:nvPicPr>
        <p:blipFill rotWithShape="1">
          <a:blip r:embed="rId2" cstate="print">
            <a:lum/>
          </a:blip>
          <a:srcRect l="5838" t="19789" r="38502" b="52602"/>
          <a:stretch>
            <a:fillRect/>
          </a:stretch>
        </p:blipFill>
        <p:spPr>
          <a:xfrm>
            <a:off x="6839744" y="98474"/>
            <a:ext cx="2304256" cy="857202"/>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cxnSp>
        <p:nvCxnSpPr>
          <p:cNvPr id="7" name="直接连接符 6"/>
          <p:cNvCxnSpPr/>
          <p:nvPr userDrawn="1"/>
        </p:nvCxnSpPr>
        <p:spPr bwMode="auto">
          <a:xfrm>
            <a:off x="0" y="955675"/>
            <a:ext cx="9144000" cy="0"/>
          </a:xfrm>
          <a:prstGeom prst="line">
            <a:avLst/>
          </a:prstGeom>
          <a:ln w="19050">
            <a:solidFill>
              <a:srgbClr val="FF0000"/>
            </a:solidFill>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4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4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9" name="页脚占位符 7"/>
          <p:cNvSpPr>
            <a:spLocks noGrp="1"/>
          </p:cNvSpPr>
          <p:nvPr>
            <p:ph type="ftr" sz="quarter" idx="11"/>
          </p:nvPr>
        </p:nvSpPr>
        <p:spPr>
          <a:xfrm>
            <a:off x="3124200" y="6356350"/>
            <a:ext cx="2895600" cy="365125"/>
          </a:xfrm>
          <a:prstGeom prst="rect">
            <a:avLst/>
          </a:prstGeom>
        </p:spPr>
        <p:txBody>
          <a:bodyPr/>
          <a:lstStyle>
            <a:lvl1pPr fontAlgn="auto">
              <a:lnSpc>
                <a:spcPct val="100000"/>
              </a:lnSpc>
              <a:spcBef>
                <a:spcPts val="0"/>
              </a:spcBef>
              <a:spcAft>
                <a:spcPts val="0"/>
              </a:spcAft>
              <a:buClrTx/>
              <a:buFontTx/>
              <a:buNone/>
              <a:defRPr kumimoji="0" sz="1800" b="0">
                <a:latin typeface="+mn-lt"/>
                <a:ea typeface="+mn-ea"/>
              </a:defRPr>
            </a:lvl1pPr>
          </a:lstStyle>
          <a:p>
            <a:pPr>
              <a:defRPr/>
            </a:pPr>
            <a:endParaRPr lang="zh-CN" altLang="en-US"/>
          </a:p>
        </p:txBody>
      </p:sp>
      <p:sp>
        <p:nvSpPr>
          <p:cNvPr id="10" name="灯片编号占位符 8"/>
          <p:cNvSpPr>
            <a:spLocks noGrp="1"/>
          </p:cNvSpPr>
          <p:nvPr>
            <p:ph type="sldNum" sz="quarter" idx="12"/>
          </p:nvPr>
        </p:nvSpPr>
        <p:spPr/>
        <p:txBody>
          <a:bodyPr/>
          <a:lstStyle>
            <a:lvl1pPr>
              <a:defRPr>
                <a:latin typeface="Calibri" panose="020F0502020204030204" pitchFamily="34" charset="0"/>
              </a:defRPr>
            </a:lvl1pPr>
          </a:lstStyle>
          <a:p>
            <a:fld id="{38DA38AC-1434-42FB-B71A-3E838960409A}" type="slidenum">
              <a:rPr lang="zh-CN" altLang="en-US"/>
              <a:t>‹#›</a:t>
            </a:fld>
            <a:endParaRPr lang="zh-CN" altLang="en-US"/>
          </a:p>
        </p:txBody>
      </p:sp>
      <p:pic>
        <p:nvPicPr>
          <p:cNvPr id="11" name="图片 10" descr="中国铁塔1.15-10.jpg"/>
          <p:cNvPicPr>
            <a:picLocks noGrp="1" noChangeAspect="1"/>
          </p:cNvPicPr>
          <p:nvPr isPhoto="1" userDrawn="1"/>
        </p:nvPicPr>
        <p:blipFill rotWithShape="1">
          <a:blip r:embed="rId2" cstate="print">
            <a:lum/>
          </a:blip>
          <a:srcRect l="5838" t="19789" r="38502" b="52602"/>
          <a:stretch>
            <a:fillRect/>
          </a:stretch>
        </p:blipFill>
        <p:spPr>
          <a:xfrm>
            <a:off x="6732240" y="98474"/>
            <a:ext cx="2304256" cy="857202"/>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cxnSp>
        <p:nvCxnSpPr>
          <p:cNvPr id="3" name="直接连接符 2"/>
          <p:cNvCxnSpPr/>
          <p:nvPr userDrawn="1"/>
        </p:nvCxnSpPr>
        <p:spPr bwMode="auto">
          <a:xfrm>
            <a:off x="0" y="955675"/>
            <a:ext cx="9144000" cy="0"/>
          </a:xfrm>
          <a:prstGeom prst="line">
            <a:avLst/>
          </a:prstGeom>
          <a:ln w="19050">
            <a:solidFill>
              <a:srgbClr val="FF0000"/>
            </a:solidFill>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2" name="标题 1"/>
          <p:cNvSpPr>
            <a:spLocks noGrp="1"/>
          </p:cNvSpPr>
          <p:nvPr>
            <p:ph type="title"/>
          </p:nvPr>
        </p:nvSpPr>
        <p:spPr/>
        <p:txBody>
          <a:bodyPr/>
          <a:lstStyle>
            <a:lvl1pPr>
              <a:defRPr>
                <a:latin typeface="华文中宋" panose="02010600040101010101" pitchFamily="2" charset="-122"/>
                <a:ea typeface="华文中宋" panose="02010600040101010101" pitchFamily="2" charset="-122"/>
              </a:defRPr>
            </a:lvl1pPr>
          </a:lstStyle>
          <a:p>
            <a:r>
              <a:rPr lang="zh-CN" altLang="en-US" dirty="0"/>
              <a:t>单击此处编辑母版标题样式</a:t>
            </a:r>
          </a:p>
        </p:txBody>
      </p:sp>
      <p:sp>
        <p:nvSpPr>
          <p:cNvPr id="5" name="页脚占位符 3"/>
          <p:cNvSpPr>
            <a:spLocks noGrp="1"/>
          </p:cNvSpPr>
          <p:nvPr>
            <p:ph type="ftr" sz="quarter" idx="11"/>
          </p:nvPr>
        </p:nvSpPr>
        <p:spPr>
          <a:xfrm>
            <a:off x="3124200" y="6356350"/>
            <a:ext cx="2895600" cy="365125"/>
          </a:xfrm>
          <a:prstGeom prst="rect">
            <a:avLst/>
          </a:prstGeom>
        </p:spPr>
        <p:txBody>
          <a:bodyPr/>
          <a:lstStyle>
            <a:lvl1pPr fontAlgn="auto">
              <a:lnSpc>
                <a:spcPct val="100000"/>
              </a:lnSpc>
              <a:spcBef>
                <a:spcPts val="0"/>
              </a:spcBef>
              <a:spcAft>
                <a:spcPts val="0"/>
              </a:spcAft>
              <a:buClrTx/>
              <a:buFontTx/>
              <a:buNone/>
              <a:defRPr kumimoji="0" sz="1800" b="0">
                <a:latin typeface="+mn-lt"/>
                <a:ea typeface="+mn-ea"/>
              </a:defRPr>
            </a:lvl1pPr>
          </a:lstStyle>
          <a:p>
            <a:pPr>
              <a:defRPr/>
            </a:pPr>
            <a:endParaRPr lang="zh-CN" altLang="en-US"/>
          </a:p>
        </p:txBody>
      </p:sp>
      <p:sp>
        <p:nvSpPr>
          <p:cNvPr id="6" name="灯片编号占位符 4"/>
          <p:cNvSpPr>
            <a:spLocks noGrp="1"/>
          </p:cNvSpPr>
          <p:nvPr>
            <p:ph type="sldNum" sz="quarter" idx="12"/>
          </p:nvPr>
        </p:nvSpPr>
        <p:spPr/>
        <p:txBody>
          <a:bodyPr/>
          <a:lstStyle>
            <a:lvl1pPr>
              <a:defRPr>
                <a:latin typeface="Calibri" panose="020F0502020204030204" pitchFamily="34" charset="0"/>
              </a:defRPr>
            </a:lvl1pPr>
          </a:lstStyle>
          <a:p>
            <a:fld id="{36C63D21-B12D-435D-9BCF-59F454E0120C}" type="slidenum">
              <a:rPr lang="zh-CN" altLang="en-US"/>
              <a:t>‹#›</a:t>
            </a:fld>
            <a:endParaRPr lang="zh-CN" altLang="en-US"/>
          </a:p>
        </p:txBody>
      </p:sp>
      <p:pic>
        <p:nvPicPr>
          <p:cNvPr id="7" name="图片 6" descr="中国铁塔1.15-10.jpg"/>
          <p:cNvPicPr>
            <a:picLocks noGrp="1" noChangeAspect="1"/>
          </p:cNvPicPr>
          <p:nvPr isPhoto="1" userDrawn="1"/>
        </p:nvPicPr>
        <p:blipFill rotWithShape="1">
          <a:blip r:embed="rId2" cstate="print">
            <a:lum/>
          </a:blip>
          <a:srcRect l="5838" t="19789" r="38502" b="52602"/>
          <a:stretch>
            <a:fillRect/>
          </a:stretch>
        </p:blipFill>
        <p:spPr>
          <a:xfrm>
            <a:off x="6839744" y="98474"/>
            <a:ext cx="2304256" cy="857202"/>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铁塔公司">
    <p:spTree>
      <p:nvGrpSpPr>
        <p:cNvPr id="1" name=""/>
        <p:cNvGrpSpPr/>
        <p:nvPr/>
      </p:nvGrpSpPr>
      <p:grpSpPr>
        <a:xfrm>
          <a:off x="0" y="0"/>
          <a:ext cx="0" cy="0"/>
          <a:chOff x="0" y="0"/>
          <a:chExt cx="0" cy="0"/>
        </a:xfrm>
      </p:grpSpPr>
      <p:cxnSp>
        <p:nvCxnSpPr>
          <p:cNvPr id="2" name="直接连接符 1"/>
          <p:cNvCxnSpPr/>
          <p:nvPr userDrawn="1"/>
        </p:nvCxnSpPr>
        <p:spPr bwMode="auto">
          <a:xfrm>
            <a:off x="0" y="955675"/>
            <a:ext cx="9144000" cy="0"/>
          </a:xfrm>
          <a:prstGeom prst="line">
            <a:avLst/>
          </a:prstGeom>
          <a:ln w="19050">
            <a:solidFill>
              <a:srgbClr val="FF0000"/>
            </a:solidFill>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4" name="页脚占位符 2"/>
          <p:cNvSpPr>
            <a:spLocks noGrp="1"/>
          </p:cNvSpPr>
          <p:nvPr>
            <p:ph type="ftr" sz="quarter" idx="11"/>
          </p:nvPr>
        </p:nvSpPr>
        <p:spPr>
          <a:xfrm>
            <a:off x="3124200" y="6356350"/>
            <a:ext cx="2895600" cy="365125"/>
          </a:xfrm>
          <a:prstGeom prst="rect">
            <a:avLst/>
          </a:prstGeom>
        </p:spPr>
        <p:txBody>
          <a:bodyPr/>
          <a:lstStyle>
            <a:lvl1pPr fontAlgn="auto">
              <a:lnSpc>
                <a:spcPct val="100000"/>
              </a:lnSpc>
              <a:spcBef>
                <a:spcPts val="0"/>
              </a:spcBef>
              <a:spcAft>
                <a:spcPts val="0"/>
              </a:spcAft>
              <a:buClrTx/>
              <a:buFontTx/>
              <a:buNone/>
              <a:defRPr kumimoji="0" sz="1800" b="0">
                <a:latin typeface="+mn-lt"/>
                <a:ea typeface="+mn-ea"/>
              </a:defRPr>
            </a:lvl1pPr>
          </a:lstStyle>
          <a:p>
            <a:pPr>
              <a:defRPr/>
            </a:pPr>
            <a:endParaRPr lang="zh-CN" altLang="en-US"/>
          </a:p>
        </p:txBody>
      </p:sp>
      <p:sp>
        <p:nvSpPr>
          <p:cNvPr id="5" name="灯片编号占位符 3"/>
          <p:cNvSpPr>
            <a:spLocks noGrp="1"/>
          </p:cNvSpPr>
          <p:nvPr>
            <p:ph type="sldNum" sz="quarter" idx="12"/>
          </p:nvPr>
        </p:nvSpPr>
        <p:spPr/>
        <p:txBody>
          <a:bodyPr/>
          <a:lstStyle>
            <a:lvl1pPr>
              <a:defRPr>
                <a:latin typeface="Calibri" panose="020F0502020204030204" pitchFamily="34" charset="0"/>
              </a:defRPr>
            </a:lvl1pPr>
          </a:lstStyle>
          <a:p>
            <a:fld id="{01E42F2C-61BD-4848-8355-83DF3925F933}" type="slidenum">
              <a:rPr lang="zh-CN" altLang="en-US"/>
              <a:t>‹#›</a:t>
            </a:fld>
            <a:endParaRPr lang="zh-CN" altLang="en-US"/>
          </a:p>
        </p:txBody>
      </p:sp>
      <p:pic>
        <p:nvPicPr>
          <p:cNvPr id="6" name="图片 5" descr="中国铁塔1.15-10.jpg"/>
          <p:cNvPicPr>
            <a:picLocks noGrp="1" noChangeAspect="1"/>
          </p:cNvPicPr>
          <p:nvPr isPhoto="1" userDrawn="1"/>
        </p:nvPicPr>
        <p:blipFill rotWithShape="1">
          <a:blip r:embed="rId2" cstate="print">
            <a:lum/>
          </a:blip>
          <a:srcRect l="5838" t="19789" r="38502" b="52602"/>
          <a:stretch>
            <a:fillRect/>
          </a:stretch>
        </p:blipFill>
        <p:spPr>
          <a:xfrm>
            <a:off x="6817358" y="98473"/>
            <a:ext cx="2304256" cy="857202"/>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179410" y="274643"/>
            <a:ext cx="8785204" cy="511175"/>
          </a:xfrm>
        </p:spPr>
        <p:txBody>
          <a:bodyPr/>
          <a:lstStyle/>
          <a:p>
            <a:r>
              <a:rPr lang="zh-CN" altLang="en-US" dirty="0"/>
              <a:t>单击此处编辑母版标题样式</a:t>
            </a:r>
          </a:p>
        </p:txBody>
      </p:sp>
      <p:sp>
        <p:nvSpPr>
          <p:cNvPr id="3" name="内容占位符 2"/>
          <p:cNvSpPr>
            <a:spLocks noGrp="1"/>
          </p:cNvSpPr>
          <p:nvPr>
            <p:ph idx="1"/>
          </p:nvPr>
        </p:nvSpPr>
        <p:spPr>
          <a:xfrm>
            <a:off x="179389" y="1039815"/>
            <a:ext cx="8785225" cy="5126037"/>
          </a:xfrm>
        </p:spPr>
        <p:txBody>
          <a:bodyPr/>
          <a:lstStyle>
            <a:lvl4pPr>
              <a:buNone/>
              <a:defRPr/>
            </a:lvl4pPr>
          </a:lstStyle>
          <a:p>
            <a:pPr lvl="0"/>
            <a:r>
              <a:rPr lang="zh-CN" altLang="en-US" dirty="0"/>
              <a:t>单击此处编辑母版文本样式</a:t>
            </a:r>
          </a:p>
          <a:p>
            <a:pPr lvl="1"/>
            <a:r>
              <a:rPr lang="zh-CN" altLang="en-US" dirty="0"/>
              <a:t>第二级</a:t>
            </a:r>
          </a:p>
          <a:p>
            <a:pPr lvl="2"/>
            <a:r>
              <a:rPr lang="zh-CN" altLang="en-US" dirty="0"/>
              <a:t>第三级</a:t>
            </a:r>
          </a:p>
        </p:txBody>
      </p:sp>
      <p:sp>
        <p:nvSpPr>
          <p:cNvPr id="4" name="灯片编号占位符 5"/>
          <p:cNvSpPr>
            <a:spLocks noGrp="1"/>
          </p:cNvSpPr>
          <p:nvPr>
            <p:ph type="sldNum" sz="quarter" idx="10"/>
          </p:nvPr>
        </p:nvSpPr>
        <p:spPr/>
        <p:txBody>
          <a:bodyPr/>
          <a:lstStyle>
            <a:lvl1pPr>
              <a:defRPr/>
            </a:lvl1pPr>
          </a:lstStyle>
          <a:p>
            <a:fld id="{00910B5D-BD80-4A16-8759-CC5BB2186681}" type="slidenum">
              <a:rPr lang="zh-CN" altLang="en-US"/>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空白">
    <p:spTree>
      <p:nvGrpSpPr>
        <p:cNvPr id="1" name=""/>
        <p:cNvGrpSpPr/>
        <p:nvPr/>
      </p:nvGrpSpPr>
      <p:grpSpPr>
        <a:xfrm>
          <a:off x="0" y="0"/>
          <a:ext cx="0" cy="0"/>
          <a:chOff x="0" y="0"/>
          <a:chExt cx="0" cy="0"/>
        </a:xfrm>
      </p:grpSpPr>
      <p:sp>
        <p:nvSpPr>
          <p:cNvPr id="2" name="灯片编号占位符 5"/>
          <p:cNvSpPr>
            <a:spLocks noGrp="1"/>
          </p:cNvSpPr>
          <p:nvPr>
            <p:ph type="sldNum" sz="quarter" idx="10"/>
          </p:nvPr>
        </p:nvSpPr>
        <p:spPr/>
        <p:txBody>
          <a:bodyPr/>
          <a:lstStyle>
            <a:lvl1pPr>
              <a:defRPr/>
            </a:lvl1pPr>
          </a:lstStyle>
          <a:p>
            <a:fld id="{54E1CAC7-3AF2-48E1-8794-3A2EF289F6B8}" type="slidenum">
              <a:rPr lang="zh-CN" altLang="en-US"/>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179388" y="274638"/>
            <a:ext cx="878522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a:t>单击此处编辑母版标题样式</a:t>
            </a:r>
          </a:p>
        </p:txBody>
      </p:sp>
      <p:sp>
        <p:nvSpPr>
          <p:cNvPr id="1027" name="文本占位符 2"/>
          <p:cNvSpPr>
            <a:spLocks noGrp="1"/>
          </p:cNvSpPr>
          <p:nvPr>
            <p:ph type="body" idx="1"/>
          </p:nvPr>
        </p:nvSpPr>
        <p:spPr bwMode="auto">
          <a:xfrm>
            <a:off x="179388" y="1039813"/>
            <a:ext cx="8785225" cy="5126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p>
          <a:p>
            <a:pPr lvl="1"/>
            <a:r>
              <a:rPr lang="zh-CN" altLang="en-US" dirty="0"/>
              <a:t>第二级</a:t>
            </a:r>
          </a:p>
          <a:p>
            <a:pPr lvl="2"/>
            <a:r>
              <a:rPr lang="zh-CN" altLang="en-US" dirty="0"/>
              <a:t>第三级</a:t>
            </a:r>
          </a:p>
        </p:txBody>
      </p:sp>
      <p:sp>
        <p:nvSpPr>
          <p:cNvPr id="6" name="灯片编号占位符 5"/>
          <p:cNvSpPr>
            <a:spLocks noGrp="1"/>
          </p:cNvSpPr>
          <p:nvPr>
            <p:ph type="sldNum" sz="quarter" idx="4"/>
          </p:nvPr>
        </p:nvSpPr>
        <p:spPr>
          <a:xfrm>
            <a:off x="8215313" y="6421438"/>
            <a:ext cx="419100" cy="365125"/>
          </a:xfrm>
          <a:prstGeom prst="rect">
            <a:avLst/>
          </a:prstGeom>
        </p:spPr>
        <p:txBody>
          <a:bodyPr vert="horz" wrap="square" lIns="91440" tIns="45720" rIns="91440" bIns="45720" numCol="1" anchor="ctr" anchorCtr="0" compatLnSpc="1"/>
          <a:lstStyle>
            <a:lvl1pPr algn="r">
              <a:defRPr kumimoji="0" sz="1200">
                <a:latin typeface="Times New Roman" panose="02020603050405020304" pitchFamily="18" charset="0"/>
                <a:cs typeface="Tahoma" panose="020B0604030504040204" pitchFamily="34" charset="0"/>
              </a:defRPr>
            </a:lvl1pPr>
          </a:lstStyle>
          <a:p>
            <a:fld id="{7A48D51B-2374-4E28-B31E-B22970276490}" type="slidenum">
              <a:rPr lang="zh-CN" altLang="en-US"/>
              <a:t>‹#›</a:t>
            </a:fld>
            <a:endParaRPr lang="en-US" altLang="zh-CN"/>
          </a:p>
        </p:txBody>
      </p:sp>
      <p:cxnSp>
        <p:nvCxnSpPr>
          <p:cNvPr id="9" name="直接连接符 8"/>
          <p:cNvCxnSpPr/>
          <p:nvPr/>
        </p:nvCxnSpPr>
        <p:spPr bwMode="auto">
          <a:xfrm>
            <a:off x="0" y="955675"/>
            <a:ext cx="9144000" cy="0"/>
          </a:xfrm>
          <a:prstGeom prst="line">
            <a:avLst/>
          </a:prstGeom>
          <a:ln w="19050">
            <a:solidFill>
              <a:srgbClr val="FF0000"/>
            </a:solidFill>
            <a:headEnd type="none" w="med" len="med"/>
            <a:tailEnd type="none" w="med" len="med"/>
          </a:ln>
        </p:spPr>
        <p:style>
          <a:lnRef idx="2">
            <a:schemeClr val="dk1"/>
          </a:lnRef>
          <a:fillRef idx="0">
            <a:schemeClr val="dk1"/>
          </a:fillRef>
          <a:effectRef idx="1">
            <a:schemeClr val="dk1"/>
          </a:effectRef>
          <a:fontRef idx="minor">
            <a:schemeClr val="tx1"/>
          </a:fontRef>
        </p:style>
      </p:cxnSp>
      <p:pic>
        <p:nvPicPr>
          <p:cNvPr id="7" name="图片 6" descr="中国铁塔1.15-10.jpg"/>
          <p:cNvPicPr>
            <a:picLocks noGrp="1" noChangeAspect="1"/>
          </p:cNvPicPr>
          <p:nvPr isPhoto="1" userDrawn="1"/>
        </p:nvPicPr>
        <p:blipFill rotWithShape="1">
          <a:blip r:embed="rId13" cstate="print">
            <a:lum/>
          </a:blip>
          <a:srcRect l="5838" t="19789" r="38502" b="52602"/>
          <a:stretch>
            <a:fillRect/>
          </a:stretch>
        </p:blipFill>
        <p:spPr>
          <a:xfrm>
            <a:off x="6837145" y="98474"/>
            <a:ext cx="2304256" cy="857202"/>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rtl="0" eaLnBrk="0" fontAlgn="base" hangingPunct="0">
        <a:spcBef>
          <a:spcPct val="0"/>
        </a:spcBef>
        <a:spcAft>
          <a:spcPct val="0"/>
        </a:spcAft>
        <a:defRPr sz="2400" b="1" kern="1200">
          <a:solidFill>
            <a:schemeClr val="tx1"/>
          </a:solidFill>
          <a:latin typeface="微软雅黑" panose="020B0503020204020204" pitchFamily="34" charset="-122"/>
          <a:ea typeface="微软雅黑" panose="020B0503020204020204" pitchFamily="34" charset="-122"/>
          <a:cs typeface="+mj-cs"/>
        </a:defRPr>
      </a:lvl1pPr>
      <a:lvl2pPr algn="l" rtl="0" eaLnBrk="0" fontAlgn="base" hangingPunct="0">
        <a:spcBef>
          <a:spcPct val="0"/>
        </a:spcBef>
        <a:spcAft>
          <a:spcPct val="0"/>
        </a:spcAft>
        <a:defRPr sz="2400" b="1">
          <a:solidFill>
            <a:schemeClr val="tx1"/>
          </a:solidFill>
          <a:latin typeface="Times New Roman" panose="02020603050405020304" pitchFamily="18" charset="0"/>
          <a:ea typeface="华文细黑" panose="02010600040101010101" pitchFamily="2" charset="-122"/>
        </a:defRPr>
      </a:lvl2pPr>
      <a:lvl3pPr algn="l" rtl="0" eaLnBrk="0" fontAlgn="base" hangingPunct="0">
        <a:spcBef>
          <a:spcPct val="0"/>
        </a:spcBef>
        <a:spcAft>
          <a:spcPct val="0"/>
        </a:spcAft>
        <a:defRPr sz="2400" b="1">
          <a:solidFill>
            <a:schemeClr val="tx1"/>
          </a:solidFill>
          <a:latin typeface="Times New Roman" panose="02020603050405020304" pitchFamily="18" charset="0"/>
          <a:ea typeface="华文细黑" panose="02010600040101010101" pitchFamily="2" charset="-122"/>
        </a:defRPr>
      </a:lvl3pPr>
      <a:lvl4pPr algn="l" rtl="0" eaLnBrk="0" fontAlgn="base" hangingPunct="0">
        <a:spcBef>
          <a:spcPct val="0"/>
        </a:spcBef>
        <a:spcAft>
          <a:spcPct val="0"/>
        </a:spcAft>
        <a:defRPr sz="2400" b="1">
          <a:solidFill>
            <a:schemeClr val="tx1"/>
          </a:solidFill>
          <a:latin typeface="Times New Roman" panose="02020603050405020304" pitchFamily="18" charset="0"/>
          <a:ea typeface="华文细黑" panose="02010600040101010101" pitchFamily="2" charset="-122"/>
        </a:defRPr>
      </a:lvl4pPr>
      <a:lvl5pPr algn="l" rtl="0" eaLnBrk="0" fontAlgn="base" hangingPunct="0">
        <a:spcBef>
          <a:spcPct val="0"/>
        </a:spcBef>
        <a:spcAft>
          <a:spcPct val="0"/>
        </a:spcAft>
        <a:defRPr sz="2400" b="1">
          <a:solidFill>
            <a:schemeClr val="tx1"/>
          </a:solidFill>
          <a:latin typeface="Times New Roman" panose="02020603050405020304" pitchFamily="18" charset="0"/>
          <a:ea typeface="华文细黑" panose="02010600040101010101" pitchFamily="2" charset="-122"/>
        </a:defRPr>
      </a:lvl5pPr>
      <a:lvl6pPr marL="457200" algn="ctr" rtl="0" fontAlgn="base">
        <a:spcBef>
          <a:spcPct val="0"/>
        </a:spcBef>
        <a:spcAft>
          <a:spcPct val="0"/>
        </a:spcAft>
        <a:defRPr sz="3600">
          <a:solidFill>
            <a:schemeClr val="tx1"/>
          </a:solidFill>
          <a:latin typeface="微软雅黑" panose="020B0503020204020204" pitchFamily="34" charset="-122"/>
          <a:ea typeface="微软雅黑" panose="020B0503020204020204" pitchFamily="34" charset="-122"/>
        </a:defRPr>
      </a:lvl6pPr>
      <a:lvl7pPr marL="914400" algn="ctr" rtl="0" fontAlgn="base">
        <a:spcBef>
          <a:spcPct val="0"/>
        </a:spcBef>
        <a:spcAft>
          <a:spcPct val="0"/>
        </a:spcAft>
        <a:defRPr sz="3600">
          <a:solidFill>
            <a:schemeClr val="tx1"/>
          </a:solidFill>
          <a:latin typeface="微软雅黑" panose="020B0503020204020204" pitchFamily="34" charset="-122"/>
          <a:ea typeface="微软雅黑" panose="020B0503020204020204" pitchFamily="34" charset="-122"/>
        </a:defRPr>
      </a:lvl7pPr>
      <a:lvl8pPr marL="1371600" algn="ctr" rtl="0" fontAlgn="base">
        <a:spcBef>
          <a:spcPct val="0"/>
        </a:spcBef>
        <a:spcAft>
          <a:spcPct val="0"/>
        </a:spcAft>
        <a:defRPr sz="3600">
          <a:solidFill>
            <a:schemeClr val="tx1"/>
          </a:solidFill>
          <a:latin typeface="微软雅黑" panose="020B0503020204020204" pitchFamily="34" charset="-122"/>
          <a:ea typeface="微软雅黑" panose="020B0503020204020204" pitchFamily="34" charset="-122"/>
        </a:defRPr>
      </a:lvl8pPr>
      <a:lvl9pPr marL="1828800" algn="ctr" rtl="0" fontAlgn="base">
        <a:spcBef>
          <a:spcPct val="0"/>
        </a:spcBef>
        <a:spcAft>
          <a:spcPct val="0"/>
        </a:spcAft>
        <a:defRPr sz="3600">
          <a:solidFill>
            <a:schemeClr val="tx1"/>
          </a:solidFill>
          <a:latin typeface="微软雅黑" panose="020B0503020204020204" pitchFamily="34" charset="-122"/>
          <a:ea typeface="微软雅黑" panose="020B0503020204020204" pitchFamily="34" charset="-122"/>
        </a:defRPr>
      </a:lvl9pPr>
    </p:titleStyle>
    <p:bodyStyle>
      <a:lvl1pPr marL="342900" indent="-342900" algn="l" rtl="0" eaLnBrk="0" fontAlgn="base" hangingPunct="0">
        <a:spcBef>
          <a:spcPct val="20000"/>
        </a:spcBef>
        <a:spcAft>
          <a:spcPct val="0"/>
        </a:spcAft>
        <a:buClr>
          <a:srgbClr val="C00000"/>
        </a:buClr>
        <a:buSzPct val="75000"/>
        <a:buFont typeface="Wingdings" panose="05000000000000000000" pitchFamily="2" charset="2"/>
        <a:buChar char="n"/>
        <a:defRPr sz="2400" kern="1200">
          <a:solidFill>
            <a:schemeClr val="tx1"/>
          </a:solidFill>
          <a:latin typeface="微软雅黑" panose="020B0503020204020204" pitchFamily="34" charset="-122"/>
          <a:ea typeface="微软雅黑" panose="020B0503020204020204" pitchFamily="34" charset="-122"/>
          <a:cs typeface="+mn-cs"/>
        </a:defRPr>
      </a:lvl1pPr>
      <a:lvl2pPr marL="742950" indent="-285750" algn="l" rtl="0" eaLnBrk="0" fontAlgn="base" hangingPunct="0">
        <a:spcBef>
          <a:spcPct val="20000"/>
        </a:spcBef>
        <a:spcAft>
          <a:spcPct val="0"/>
        </a:spcAft>
        <a:buClr>
          <a:srgbClr val="C00000"/>
        </a:buClr>
        <a:buSzPct val="75000"/>
        <a:buFont typeface="Wingdings" panose="05000000000000000000" pitchFamily="2" charset="2"/>
        <a:buChar char="l"/>
        <a:defRPr sz="20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rtl="0" eaLnBrk="0" fontAlgn="base" hangingPunct="0">
        <a:spcBef>
          <a:spcPct val="20000"/>
        </a:spcBef>
        <a:spcAft>
          <a:spcPct val="0"/>
        </a:spcAft>
        <a:buFont typeface="Times New Roman" panose="02020603050405020304" pitchFamily="18" charset="0"/>
        <a:buChar char="–"/>
        <a:defRPr sz="18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9" name="标题 3"/>
          <p:cNvSpPr>
            <a:spLocks noChangeArrowheads="1"/>
          </p:cNvSpPr>
          <p:nvPr/>
        </p:nvSpPr>
        <p:spPr bwMode="auto">
          <a:xfrm>
            <a:off x="-36511" y="1556792"/>
            <a:ext cx="8965504" cy="2304256"/>
          </a:xfrm>
          <a:prstGeom prst="rect">
            <a:avLst/>
          </a:prstGeom>
          <a:solidFill>
            <a:srgbClr val="C00000"/>
          </a:solidFill>
        </p:spPr>
        <p:style>
          <a:lnRef idx="3">
            <a:schemeClr val="lt1"/>
          </a:lnRef>
          <a:fillRef idx="1">
            <a:schemeClr val="accent1"/>
          </a:fillRef>
          <a:effectRef idx="1">
            <a:schemeClr val="accent1"/>
          </a:effectRef>
          <a:fontRef idx="minor">
            <a:schemeClr val="lt1"/>
          </a:fontRef>
        </p:style>
        <p:txBody>
          <a:bodyPr lIns="0" tIns="0" rIns="0" bIns="0" anchor="ctr" anchorCtr="1"/>
          <a:lstStyle/>
          <a:p>
            <a:pPr indent="815975" algn="ctr">
              <a:spcAft>
                <a:spcPts val="0"/>
              </a:spcAft>
              <a:defRPr/>
            </a:pPr>
            <a:r>
              <a:rPr lang="zh-CN" altLang="en-US" sz="4400" b="1" kern="100" dirty="0">
                <a:solidFill>
                  <a:schemeClr val="bg1"/>
                </a:solidFill>
                <a:latin typeface="华文中宋" panose="02010600040101010101" pitchFamily="2" charset="-122"/>
                <a:ea typeface="华文中宋" panose="02010600040101010101" pitchFamily="2" charset="-122"/>
                <a:cs typeface="Times New Roman" panose="02020603050405020304"/>
              </a:rPr>
              <a:t>招聘 </a:t>
            </a:r>
            <a:r>
              <a:rPr lang="zh-CN" altLang="en-US" sz="1800" b="1" kern="100" dirty="0">
                <a:solidFill>
                  <a:schemeClr val="bg1"/>
                </a:solidFill>
                <a:latin typeface="华文中宋" panose="02010600040101010101" pitchFamily="2" charset="-122"/>
                <a:ea typeface="华文中宋" panose="02010600040101010101" pitchFamily="2" charset="-122"/>
                <a:cs typeface="Times New Roman" panose="02020603050405020304"/>
              </a:rPr>
              <a:t>              </a:t>
            </a:r>
            <a:endParaRPr lang="en-US" altLang="zh-CN" sz="1800" b="1" dirty="0">
              <a:solidFill>
                <a:schemeClr val="bg1"/>
              </a:solidFill>
              <a:latin typeface="华文中宋" panose="02010600040101010101" pitchFamily="2" charset="-122"/>
              <a:ea typeface="华文中宋" panose="02010600040101010101" pitchFamily="2" charset="-122"/>
              <a:cs typeface="Times New Roman" panose="02020603050405020304" pitchFamily="18" charset="0"/>
            </a:endParaRPr>
          </a:p>
        </p:txBody>
      </p:sp>
      <p:sp>
        <p:nvSpPr>
          <p:cNvPr id="2" name="TextBox 1"/>
          <p:cNvSpPr txBox="1"/>
          <p:nvPr/>
        </p:nvSpPr>
        <p:spPr>
          <a:xfrm>
            <a:off x="0" y="6741368"/>
            <a:ext cx="8928992" cy="3173176"/>
          </a:xfrm>
          <a:prstGeom prst="rect">
            <a:avLst/>
          </a:prstGeom>
          <a:noFill/>
          <a:ln>
            <a:solidFill>
              <a:schemeClr val="bg1"/>
            </a:solidFill>
          </a:ln>
          <a:scene3d>
            <a:camera prst="orthographicFront"/>
            <a:lightRig rig="threePt" dir="t"/>
          </a:scene3d>
          <a:sp3d/>
        </p:spPr>
        <p:txBody>
          <a:bodyPr wrap="square" rtlCol="0">
            <a:spAutoFit/>
          </a:bodyPr>
          <a:lstStyle/>
          <a:p>
            <a:pPr>
              <a:lnSpc>
                <a:spcPct val="130000"/>
              </a:lnSpc>
            </a:pPr>
            <a:r>
              <a:rPr lang="en-US" altLang="zh-CN" sz="1400" dirty="0">
                <a:latin typeface="Arial" panose="020B0604020202020204" pitchFamily="34" charset="0"/>
                <a:ea typeface="微软雅黑" panose="020B0503020204020204" pitchFamily="34" charset="-122"/>
              </a:rPr>
              <a:t>            </a:t>
            </a:r>
          </a:p>
          <a:p>
            <a:pPr>
              <a:lnSpc>
                <a:spcPct val="130000"/>
              </a:lnSpc>
            </a:pPr>
            <a:r>
              <a:rPr lang="en-US" altLang="zh-CN" sz="1400" dirty="0">
                <a:latin typeface="Arial" panose="020B0604020202020204" pitchFamily="34" charset="0"/>
                <a:ea typeface="微软雅黑" panose="020B0503020204020204" pitchFamily="34" charset="-122"/>
              </a:rPr>
              <a:t>                                                  </a:t>
            </a:r>
          </a:p>
          <a:p>
            <a:pPr>
              <a:lnSpc>
                <a:spcPct val="130000"/>
              </a:lnSpc>
            </a:pPr>
            <a:endParaRPr lang="en-US" altLang="zh-CN" sz="1400" dirty="0">
              <a:latin typeface="Arial" panose="020B0604020202020204" pitchFamily="34" charset="0"/>
              <a:ea typeface="微软雅黑" panose="020B0503020204020204" pitchFamily="34" charset="-122"/>
            </a:endParaRPr>
          </a:p>
          <a:p>
            <a:pPr>
              <a:lnSpc>
                <a:spcPct val="130000"/>
              </a:lnSpc>
            </a:pPr>
            <a:endParaRPr lang="en-US" altLang="zh-CN" sz="1400" dirty="0">
              <a:latin typeface="Arial" panose="020B0604020202020204" pitchFamily="34" charset="0"/>
              <a:ea typeface="微软雅黑" panose="020B0503020204020204" pitchFamily="34" charset="-122"/>
            </a:endParaRPr>
          </a:p>
          <a:p>
            <a:pPr>
              <a:lnSpc>
                <a:spcPct val="130000"/>
              </a:lnSpc>
            </a:pPr>
            <a:endParaRPr lang="en-US" altLang="zh-CN" sz="1400" dirty="0">
              <a:latin typeface="Arial" panose="020B0604020202020204" pitchFamily="34" charset="0"/>
              <a:ea typeface="微软雅黑" panose="020B0503020204020204" pitchFamily="34" charset="-122"/>
            </a:endParaRPr>
          </a:p>
          <a:p>
            <a:pPr>
              <a:lnSpc>
                <a:spcPct val="130000"/>
              </a:lnSpc>
            </a:pPr>
            <a:endParaRPr lang="en-US" altLang="zh-CN" sz="1400" dirty="0">
              <a:latin typeface="Arial" panose="020B0604020202020204" pitchFamily="34" charset="0"/>
              <a:ea typeface="微软雅黑" panose="020B0503020204020204" pitchFamily="34" charset="-122"/>
            </a:endParaRPr>
          </a:p>
          <a:p>
            <a:pPr>
              <a:lnSpc>
                <a:spcPct val="130000"/>
              </a:lnSpc>
            </a:pPr>
            <a:endParaRPr lang="en-US" altLang="zh-CN" sz="1400" dirty="0">
              <a:latin typeface="Arial" panose="020B0604020202020204" pitchFamily="34" charset="0"/>
              <a:ea typeface="微软雅黑" panose="020B0503020204020204" pitchFamily="34" charset="-122"/>
            </a:endParaRPr>
          </a:p>
          <a:p>
            <a:pPr>
              <a:lnSpc>
                <a:spcPct val="130000"/>
              </a:lnSpc>
            </a:pPr>
            <a:endParaRPr lang="en-US" altLang="zh-CN" sz="1400" dirty="0">
              <a:latin typeface="Arial" panose="020B0604020202020204" pitchFamily="34" charset="0"/>
              <a:ea typeface="微软雅黑" panose="020B0503020204020204" pitchFamily="34" charset="-122"/>
            </a:endParaRPr>
          </a:p>
          <a:p>
            <a:pPr>
              <a:lnSpc>
                <a:spcPct val="130000"/>
              </a:lnSpc>
            </a:pPr>
            <a:endParaRPr lang="en-US" altLang="zh-CN" sz="1400" dirty="0">
              <a:latin typeface="Arial" panose="020B0604020202020204" pitchFamily="34" charset="0"/>
              <a:ea typeface="微软雅黑" panose="020B0503020204020204" pitchFamily="34" charset="-122"/>
            </a:endParaRPr>
          </a:p>
          <a:p>
            <a:pPr>
              <a:lnSpc>
                <a:spcPct val="130000"/>
              </a:lnSpc>
            </a:pPr>
            <a:endParaRPr lang="en-US" altLang="zh-CN" sz="1400" dirty="0">
              <a:latin typeface="Arial" panose="020B0604020202020204" pitchFamily="34" charset="0"/>
              <a:ea typeface="微软雅黑" panose="020B0503020204020204" pitchFamily="34" charset="-122"/>
            </a:endParaRPr>
          </a:p>
          <a:p>
            <a:pPr>
              <a:lnSpc>
                <a:spcPct val="130000"/>
              </a:lnSpc>
            </a:pPr>
            <a:endParaRPr lang="zh-CN" altLang="en-US" sz="1400" dirty="0">
              <a:latin typeface="Arial" panose="020B0604020202020204" pitchFamily="34" charset="0"/>
              <a:ea typeface="微软雅黑" panose="020B0503020204020204" pitchFamily="34" charset="-122"/>
            </a:endParaRPr>
          </a:p>
        </p:txBody>
      </p:sp>
      <p:sp>
        <p:nvSpPr>
          <p:cNvPr id="6" name="TextBox 3"/>
          <p:cNvSpPr txBox="1">
            <a:spLocks noChangeArrowheads="1"/>
          </p:cNvSpPr>
          <p:nvPr/>
        </p:nvSpPr>
        <p:spPr bwMode="auto">
          <a:xfrm>
            <a:off x="1102360" y="4116070"/>
            <a:ext cx="7195185" cy="1938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微软雅黑" panose="020B0503020204020204" pitchFamily="34" charset="-122"/>
                <a:ea typeface="宋体" panose="02010600030101010101" pitchFamily="2" charset="-122"/>
              </a:defRPr>
            </a:lvl1pPr>
            <a:lvl2pPr>
              <a:defRPr sz="2400">
                <a:solidFill>
                  <a:schemeClr val="tx1"/>
                </a:solidFill>
                <a:latin typeface="微软雅黑" panose="020B0503020204020204" pitchFamily="34" charset="-122"/>
                <a:ea typeface="宋体" panose="02010600030101010101" pitchFamily="2" charset="-122"/>
              </a:defRPr>
            </a:lvl2pPr>
            <a:lvl3pPr>
              <a:defRPr sz="2000">
                <a:solidFill>
                  <a:schemeClr val="tx1"/>
                </a:solidFill>
                <a:latin typeface="微软雅黑" panose="020B0503020204020204" pitchFamily="34" charset="-122"/>
                <a:ea typeface="宋体" panose="02010600030101010101" pitchFamily="2" charset="-122"/>
              </a:defRPr>
            </a:lvl3pPr>
            <a:lvl4pPr>
              <a:defRPr sz="2000">
                <a:solidFill>
                  <a:schemeClr val="tx1"/>
                </a:solidFill>
                <a:latin typeface="微软雅黑" panose="020B0503020204020204" pitchFamily="34" charset="-122"/>
                <a:ea typeface="宋体" panose="02010600030101010101" pitchFamily="2" charset="-122"/>
              </a:defRPr>
            </a:lvl4pPr>
            <a:lvl5pPr>
              <a:defRPr sz="2000">
                <a:solidFill>
                  <a:schemeClr val="tx1"/>
                </a:solidFill>
                <a:latin typeface="微软雅黑" panose="020B0503020204020204" pitchFamily="34" charset="-122"/>
                <a:ea typeface="宋体" panose="02010600030101010101" pitchFamily="2" charset="-122"/>
              </a:defRPr>
            </a:lvl5pPr>
            <a:lvl6pPr>
              <a:buFont typeface="Arial" panose="020B0604020202020204" pitchFamily="34" charset="0"/>
              <a:defRPr sz="2000">
                <a:solidFill>
                  <a:schemeClr val="tx1"/>
                </a:solidFill>
                <a:latin typeface="微软雅黑" panose="020B0503020204020204" pitchFamily="34" charset="-122"/>
                <a:ea typeface="宋体" panose="02010600030101010101" pitchFamily="2" charset="-122"/>
              </a:defRPr>
            </a:lvl6pPr>
            <a:lvl7pPr>
              <a:buFont typeface="Arial" panose="020B0604020202020204" pitchFamily="34" charset="0"/>
              <a:defRPr sz="2000">
                <a:solidFill>
                  <a:schemeClr val="tx1"/>
                </a:solidFill>
                <a:latin typeface="微软雅黑" panose="020B0503020204020204" pitchFamily="34" charset="-122"/>
                <a:ea typeface="宋体" panose="02010600030101010101" pitchFamily="2" charset="-122"/>
              </a:defRPr>
            </a:lvl7pPr>
            <a:lvl8pPr>
              <a:buFont typeface="Arial" panose="020B0604020202020204" pitchFamily="34" charset="0"/>
              <a:defRPr sz="2000">
                <a:solidFill>
                  <a:schemeClr val="tx1"/>
                </a:solidFill>
                <a:latin typeface="微软雅黑" panose="020B0503020204020204" pitchFamily="34" charset="-122"/>
                <a:ea typeface="宋体" panose="02010600030101010101" pitchFamily="2" charset="-122"/>
              </a:defRPr>
            </a:lvl8pPr>
            <a:lvl9pPr>
              <a:buFont typeface="Arial" panose="020B0604020202020204" pitchFamily="34" charset="0"/>
              <a:defRPr sz="2000">
                <a:solidFill>
                  <a:schemeClr val="tx1"/>
                </a:solidFill>
                <a:latin typeface="微软雅黑" panose="020B0503020204020204" pitchFamily="34" charset="-122"/>
                <a:ea typeface="宋体" panose="02010600030101010101" pitchFamily="2" charset="-122"/>
              </a:defRPr>
            </a:lvl9pPr>
          </a:lstStyle>
          <a:p>
            <a:r>
              <a:rPr sz="2400" b="1" dirty="0">
                <a:latin typeface="华文中宋" panose="02010600040101010101" pitchFamily="2" charset="-122"/>
                <a:ea typeface="华文中宋" panose="02010600040101010101" pitchFamily="2" charset="-122"/>
              </a:rPr>
              <a:t>2015年2月5日中国铁塔股份有限公司茂名市分公司（以下简称茂名铁塔）挂牌成立。铁塔公司主营铁塔的建设、维护和运营，兼营基站机房、电源、空调等配套设施和室内分布系统的建设、维护和运营以及基站设备的维护</a:t>
            </a:r>
            <a:endParaRPr lang="en-US" altLang="zh-CN" sz="2400" b="1" dirty="0">
              <a:latin typeface="华文中宋" panose="02010600040101010101" pitchFamily="2" charset="-122"/>
              <a:ea typeface="华文中宋" panose="0201060004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188640"/>
            <a:ext cx="1816100" cy="583565"/>
          </a:xfrm>
          <a:prstGeom prst="rect">
            <a:avLst/>
          </a:prstGeom>
          <a:noFill/>
        </p:spPr>
        <p:txBody>
          <a:bodyPr wrap="none" rtlCol="0">
            <a:spAutoFit/>
          </a:bodyPr>
          <a:lstStyle/>
          <a:p>
            <a:r>
              <a:rPr lang="zh-CN" altLang="en-US" sz="3200" dirty="0">
                <a:latin typeface="黑体" panose="02010609060101010101" pitchFamily="49" charset="-122"/>
                <a:ea typeface="黑体" panose="02010609060101010101" pitchFamily="49" charset="-122"/>
              </a:rPr>
              <a:t>招聘岗位</a:t>
            </a:r>
          </a:p>
        </p:txBody>
      </p:sp>
      <p:sp>
        <p:nvSpPr>
          <p:cNvPr id="3" name="文本框 2"/>
          <p:cNvSpPr txBox="1"/>
          <p:nvPr/>
        </p:nvSpPr>
        <p:spPr>
          <a:xfrm>
            <a:off x="1925955" y="1276985"/>
            <a:ext cx="5271135" cy="3476625"/>
          </a:xfrm>
          <a:prstGeom prst="rect">
            <a:avLst/>
          </a:prstGeom>
          <a:noFill/>
        </p:spPr>
        <p:txBody>
          <a:bodyPr wrap="square" rtlCol="0">
            <a:spAutoFit/>
          </a:bodyPr>
          <a:lstStyle/>
          <a:p>
            <a:r>
              <a:rPr lang="en-US" altLang="zh-CN" dirty="0"/>
              <a:t>---------</a:t>
            </a:r>
            <a:r>
              <a:rPr lang="zh-CN" altLang="en-US" dirty="0"/>
              <a:t>市场部数据整理助理</a:t>
            </a:r>
            <a:r>
              <a:rPr lang="en-US" altLang="zh-CN" dirty="0"/>
              <a:t>(</a:t>
            </a:r>
            <a:r>
              <a:rPr lang="zh-CN" altLang="zh-CN" dirty="0"/>
              <a:t>实习生）</a:t>
            </a:r>
            <a:r>
              <a:rPr lang="en-US" altLang="zh-CN" dirty="0"/>
              <a:t>----------</a:t>
            </a:r>
            <a:endParaRPr lang="zh-CN" altLang="en-US" dirty="0"/>
          </a:p>
          <a:p>
            <a:r>
              <a:rPr lang="zh-CN" altLang="en-US" dirty="0"/>
              <a:t>             （工作职责，任职要求）</a:t>
            </a:r>
          </a:p>
          <a:p>
            <a:endParaRPr lang="zh-CN" altLang="en-US" dirty="0"/>
          </a:p>
          <a:p>
            <a:endParaRPr lang="zh-CN" altLang="en-US" dirty="0"/>
          </a:p>
          <a:p>
            <a:r>
              <a:rPr lang="en-US" altLang="zh-CN" dirty="0"/>
              <a:t>1.</a:t>
            </a:r>
            <a:r>
              <a:rPr lang="zh-CN" altLang="en-US" dirty="0"/>
              <a:t>学历条件：全日制大学专科及以上学历。</a:t>
            </a:r>
          </a:p>
          <a:p>
            <a:endParaRPr lang="zh-CN" altLang="en-US" dirty="0"/>
          </a:p>
          <a:p>
            <a:r>
              <a:rPr lang="en-US" altLang="zh-CN" dirty="0"/>
              <a:t>2.</a:t>
            </a:r>
            <a:r>
              <a:rPr lang="zh-CN" altLang="en-US" dirty="0"/>
              <a:t>专业要求：有熟悉WORD，最重要的是熟悉excel文件。</a:t>
            </a:r>
          </a:p>
          <a:p>
            <a:endParaRPr lang="zh-CN" altLang="en-US" dirty="0"/>
          </a:p>
          <a:p>
            <a:r>
              <a:rPr lang="en-US" altLang="zh-CN" dirty="0"/>
              <a:t>3.</a:t>
            </a:r>
            <a:r>
              <a:rPr lang="zh-CN" altLang="en-US" dirty="0"/>
              <a:t>其他要求：工作态度积极、责任心强，有较高的执行力和良好的团队协作意识。</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福利待遇</a:t>
            </a:r>
          </a:p>
        </p:txBody>
      </p:sp>
      <p:sp>
        <p:nvSpPr>
          <p:cNvPr id="3" name="灯片编号占位符 2"/>
          <p:cNvSpPr>
            <a:spLocks noGrp="1"/>
          </p:cNvSpPr>
          <p:nvPr>
            <p:ph type="sldNum" sz="quarter" idx="12"/>
          </p:nvPr>
        </p:nvSpPr>
        <p:spPr/>
        <p:txBody>
          <a:bodyPr/>
          <a:lstStyle/>
          <a:p>
            <a:fld id="{36C63D21-B12D-435D-9BCF-59F454E0120C}" type="slidenum">
              <a:rPr lang="zh-CN" altLang="en-US" smtClean="0"/>
              <a:t>2</a:t>
            </a:fld>
            <a:endParaRPr lang="zh-CN" altLang="en-US"/>
          </a:p>
        </p:txBody>
      </p:sp>
      <p:sp>
        <p:nvSpPr>
          <p:cNvPr id="5" name="文本框 4"/>
          <p:cNvSpPr txBox="1"/>
          <p:nvPr/>
        </p:nvSpPr>
        <p:spPr>
          <a:xfrm>
            <a:off x="287943" y="1393344"/>
            <a:ext cx="8568952" cy="1938020"/>
          </a:xfrm>
          <a:prstGeom prst="rect">
            <a:avLst/>
          </a:prstGeom>
          <a:noFill/>
        </p:spPr>
        <p:txBody>
          <a:bodyPr wrap="square" rtlCol="0">
            <a:spAutoFit/>
          </a:bodyPr>
          <a:lstStyle/>
          <a:p>
            <a:pPr>
              <a:lnSpc>
                <a:spcPct val="150000"/>
              </a:lnSpc>
            </a:pPr>
            <a:r>
              <a:rPr lang="zh-CN" altLang="en-US" dirty="0">
                <a:latin typeface="仿宋" panose="02010609060101010101" charset="-122"/>
                <a:ea typeface="仿宋" panose="02010609060101010101" charset="-122"/>
              </a:rPr>
              <a:t>  薪酬待遇：双休假期，国家规定节日休息，特殊情况除外，</a:t>
            </a:r>
          </a:p>
          <a:p>
            <a:pPr>
              <a:lnSpc>
                <a:spcPct val="150000"/>
              </a:lnSpc>
            </a:pPr>
            <a:r>
              <a:rPr lang="zh-CN" altLang="en-US" dirty="0">
                <a:latin typeface="仿宋" panose="02010609060101010101" charset="-122"/>
                <a:ea typeface="仿宋" panose="02010609060101010101" charset="-122"/>
              </a:rPr>
              <a:t>      （至少连续做满</a:t>
            </a:r>
            <a:r>
              <a:rPr lang="en-US" altLang="zh-CN" dirty="0">
                <a:latin typeface="仿宋" panose="02010609060101010101" charset="-122"/>
                <a:ea typeface="仿宋" panose="02010609060101010101" charset="-122"/>
              </a:rPr>
              <a:t>3</a:t>
            </a:r>
            <a:r>
              <a:rPr lang="zh-CN" altLang="en-US" dirty="0">
                <a:latin typeface="仿宋" panose="02010609060101010101" charset="-122"/>
                <a:ea typeface="仿宋" panose="02010609060101010101" charset="-122"/>
              </a:rPr>
              <a:t>个月，期间不能请长假！）</a:t>
            </a:r>
            <a:r>
              <a:rPr lang="en-US" altLang="zh-CN" dirty="0">
                <a:latin typeface="仿宋" panose="02010609060101010101" charset="-122"/>
                <a:ea typeface="仿宋" panose="02010609060101010101" charset="-122"/>
              </a:rPr>
              <a:t>80</a:t>
            </a:r>
            <a:r>
              <a:rPr lang="zh-CN" altLang="en-US" dirty="0">
                <a:latin typeface="仿宋" panose="02010609060101010101" charset="-122"/>
                <a:ea typeface="仿宋" panose="02010609060101010101" charset="-122"/>
              </a:rPr>
              <a:t>元</a:t>
            </a:r>
            <a:r>
              <a:rPr lang="en-US" altLang="zh-CN" dirty="0">
                <a:latin typeface="仿宋" panose="02010609060101010101" charset="-122"/>
                <a:ea typeface="仿宋" panose="02010609060101010101" charset="-122"/>
              </a:rPr>
              <a:t>/</a:t>
            </a:r>
            <a:r>
              <a:rPr lang="zh-CN" altLang="en-US" dirty="0">
                <a:latin typeface="仿宋" panose="02010609060101010101" charset="-122"/>
                <a:ea typeface="仿宋" panose="02010609060101010101" charset="-122"/>
              </a:rPr>
              <a:t>日。</a:t>
            </a:r>
          </a:p>
          <a:p>
            <a:pPr>
              <a:lnSpc>
                <a:spcPct val="150000"/>
              </a:lnSpc>
            </a:pPr>
            <a:endParaRPr lang="zh-CN" altLang="en-US" dirty="0">
              <a:latin typeface="仿宋" panose="02010609060101010101" charset="-122"/>
              <a:ea typeface="仿宋" panose="02010609060101010101" charset="-122"/>
            </a:endParaRPr>
          </a:p>
          <a:p>
            <a:pPr>
              <a:lnSpc>
                <a:spcPct val="150000"/>
              </a:lnSpc>
            </a:pPr>
            <a:r>
              <a:rPr lang="zh-CN" altLang="en-US" dirty="0">
                <a:latin typeface="仿宋" panose="02010609060101010101" charset="-122"/>
                <a:ea typeface="仿宋" panose="02010609060101010101" charset="-122"/>
              </a:rPr>
              <a:t>   简历投递邮箱：pengge@chinatowercom.cn</a:t>
            </a: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rgbClr val="FF0000"/>
          </a:solidFill>
        </a:ln>
      </a:spPr>
      <a:bodyPr rtlCol="0" anchor="ctr"/>
      <a:lstStyle>
        <a:defPPr eaLnBrk="0" hangingPunct="0">
          <a:spcBef>
            <a:spcPct val="30000"/>
          </a:spcBef>
          <a:defRPr kumimoji="0" sz="1200" b="0"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230</Words>
  <Application>Microsoft Office PowerPoint</Application>
  <PresentationFormat>全屏显示(4:3)</PresentationFormat>
  <Paragraphs>32</Paragraphs>
  <Slides>3</Slides>
  <Notes>2</Notes>
  <HiddenSlides>0</HiddenSlides>
  <MMClips>0</MMClips>
  <ScaleCrop>false</ScaleCrop>
  <HeadingPairs>
    <vt:vector size="4" baseType="variant">
      <vt:variant>
        <vt:lpstr>主题</vt:lpstr>
      </vt:variant>
      <vt:variant>
        <vt:i4>1</vt:i4>
      </vt:variant>
      <vt:variant>
        <vt:lpstr>幻灯片标题</vt:lpstr>
      </vt:variant>
      <vt:variant>
        <vt:i4>3</vt:i4>
      </vt:variant>
    </vt:vector>
  </HeadingPairs>
  <TitlesOfParts>
    <vt:vector size="4" baseType="lpstr">
      <vt:lpstr>Office 主题</vt:lpstr>
      <vt:lpstr>PowerPoint 演示文稿</vt:lpstr>
      <vt:lpstr>PowerPoint 演示文稿</vt:lpstr>
      <vt:lpstr>福利待遇</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vivianting</dc:creator>
  <cp:lastModifiedBy>黄枢</cp:lastModifiedBy>
  <cp:revision>3866</cp:revision>
  <cp:lastPrinted>2015-02-02T00:46:00Z</cp:lastPrinted>
  <dcterms:created xsi:type="dcterms:W3CDTF">2009-12-17T00:51:00Z</dcterms:created>
  <dcterms:modified xsi:type="dcterms:W3CDTF">2020-03-20T11:27:26Z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2052-11.1.0.9513</vt:lpwstr>
  </property>
</Properties>
</file>