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handoutMasterIdLst>
    <p:handoutMasterId r:id="rId11"/>
  </p:handoutMasterIdLst>
  <p:sldIdLst>
    <p:sldId id="256" r:id="rId3"/>
    <p:sldId id="260" r:id="rId4"/>
    <p:sldId id="261" r:id="rId5"/>
    <p:sldId id="289" r:id="rId6"/>
    <p:sldId id="306" r:id="rId7"/>
    <p:sldId id="307" r:id="rId8"/>
    <p:sldId id="304" r:id="rId9"/>
  </p:sldIdLst>
  <p:sldSz cx="10440988" cy="7740650"/>
  <p:notesSz cx="6858000" cy="9144000"/>
  <p:defaultTextStyle>
    <a:defPPr>
      <a:defRPr lang="zh-CN"/>
    </a:defPPr>
    <a:lvl1pPr algn="l" defTabSz="1038225" rtl="0" fontAlgn="base">
      <a:spcBef>
        <a:spcPct val="0"/>
      </a:spcBef>
      <a:spcAft>
        <a:spcPct val="0"/>
      </a:spcAft>
      <a:defRPr sz="2000" kern="1200">
        <a:solidFill>
          <a:schemeClr val="tx1"/>
        </a:solidFill>
        <a:latin typeface="Arial" charset="0"/>
        <a:ea typeface="宋体" charset="-122"/>
        <a:cs typeface="+mn-cs"/>
      </a:defRPr>
    </a:lvl1pPr>
    <a:lvl2pPr marL="519113" indent="-61913" algn="l" defTabSz="1038225" rtl="0" fontAlgn="base">
      <a:spcBef>
        <a:spcPct val="0"/>
      </a:spcBef>
      <a:spcAft>
        <a:spcPct val="0"/>
      </a:spcAft>
      <a:defRPr sz="2000" kern="1200">
        <a:solidFill>
          <a:schemeClr val="tx1"/>
        </a:solidFill>
        <a:latin typeface="Arial" charset="0"/>
        <a:ea typeface="宋体" charset="-122"/>
        <a:cs typeface="+mn-cs"/>
      </a:defRPr>
    </a:lvl2pPr>
    <a:lvl3pPr marL="1038225" indent="-123825" algn="l" defTabSz="1038225" rtl="0" fontAlgn="base">
      <a:spcBef>
        <a:spcPct val="0"/>
      </a:spcBef>
      <a:spcAft>
        <a:spcPct val="0"/>
      </a:spcAft>
      <a:defRPr sz="2000" kern="1200">
        <a:solidFill>
          <a:schemeClr val="tx1"/>
        </a:solidFill>
        <a:latin typeface="Arial" charset="0"/>
        <a:ea typeface="宋体" charset="-122"/>
        <a:cs typeface="+mn-cs"/>
      </a:defRPr>
    </a:lvl3pPr>
    <a:lvl4pPr marL="1557338" indent="-185738" algn="l" defTabSz="1038225" rtl="0" fontAlgn="base">
      <a:spcBef>
        <a:spcPct val="0"/>
      </a:spcBef>
      <a:spcAft>
        <a:spcPct val="0"/>
      </a:spcAft>
      <a:defRPr sz="2000" kern="1200">
        <a:solidFill>
          <a:schemeClr val="tx1"/>
        </a:solidFill>
        <a:latin typeface="Arial" charset="0"/>
        <a:ea typeface="宋体" charset="-122"/>
        <a:cs typeface="+mn-cs"/>
      </a:defRPr>
    </a:lvl4pPr>
    <a:lvl5pPr marL="2076450" indent="-247650" algn="l" defTabSz="1038225" rtl="0" fontAlgn="base">
      <a:spcBef>
        <a:spcPct val="0"/>
      </a:spcBef>
      <a:spcAft>
        <a:spcPct val="0"/>
      </a:spcAft>
      <a:defRPr sz="2000" kern="1200">
        <a:solidFill>
          <a:schemeClr val="tx1"/>
        </a:solidFill>
        <a:latin typeface="Arial" charset="0"/>
        <a:ea typeface="宋体" charset="-122"/>
        <a:cs typeface="+mn-cs"/>
      </a:defRPr>
    </a:lvl5pPr>
    <a:lvl6pPr marL="2286000" algn="l" defTabSz="914400" rtl="0" eaLnBrk="1" latinLnBrk="0" hangingPunct="1">
      <a:defRPr sz="2000" kern="1200">
        <a:solidFill>
          <a:schemeClr val="tx1"/>
        </a:solidFill>
        <a:latin typeface="Arial" charset="0"/>
        <a:ea typeface="宋体" charset="-122"/>
        <a:cs typeface="+mn-cs"/>
      </a:defRPr>
    </a:lvl6pPr>
    <a:lvl7pPr marL="2743200" algn="l" defTabSz="914400" rtl="0" eaLnBrk="1" latinLnBrk="0" hangingPunct="1">
      <a:defRPr sz="2000" kern="1200">
        <a:solidFill>
          <a:schemeClr val="tx1"/>
        </a:solidFill>
        <a:latin typeface="Arial" charset="0"/>
        <a:ea typeface="宋体" charset="-122"/>
        <a:cs typeface="+mn-cs"/>
      </a:defRPr>
    </a:lvl7pPr>
    <a:lvl8pPr marL="3200400" algn="l" defTabSz="914400" rtl="0" eaLnBrk="1" latinLnBrk="0" hangingPunct="1">
      <a:defRPr sz="2000" kern="1200">
        <a:solidFill>
          <a:schemeClr val="tx1"/>
        </a:solidFill>
        <a:latin typeface="Arial" charset="0"/>
        <a:ea typeface="宋体" charset="-122"/>
        <a:cs typeface="+mn-cs"/>
      </a:defRPr>
    </a:lvl8pPr>
    <a:lvl9pPr marL="3657600" algn="l" defTabSz="914400" rtl="0" eaLnBrk="1" latinLnBrk="0" hangingPunct="1">
      <a:defRPr sz="2000"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4843"/>
    <a:srgbClr val="639729"/>
    <a:srgbClr val="303C18"/>
    <a:srgbClr val="599AD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290" y="-114"/>
      </p:cViewPr>
      <p:guideLst>
        <p:guide orient="horz" pos="2438"/>
        <p:guide pos="3289"/>
      </p:guideLst>
    </p:cSldViewPr>
  </p:slideViewPr>
  <p:notesTextViewPr>
    <p:cViewPr>
      <p:scale>
        <a:sx n="1" d="1"/>
        <a:sy n="1" d="1"/>
      </p:scale>
      <p:origin x="0" y="0"/>
    </p:cViewPr>
  </p:notesTextViewPr>
  <p:notesViewPr>
    <p:cSldViewPr>
      <p:cViewPr varScale="1">
        <p:scale>
          <a:sx n="83" d="100"/>
          <a:sy n="83" d="100"/>
        </p:scale>
        <p:origin x="-396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38941" fontAlgn="auto">
              <a:spcBef>
                <a:spcPts val="0"/>
              </a:spcBef>
              <a:spcAft>
                <a:spcPts val="0"/>
              </a:spcAft>
              <a:defRPr sz="1200" dirty="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1038941" fontAlgn="auto">
              <a:spcBef>
                <a:spcPts val="0"/>
              </a:spcBef>
              <a:spcAft>
                <a:spcPts val="0"/>
              </a:spcAft>
              <a:defRPr sz="1200" smtClean="0">
                <a:latin typeface="+mn-lt"/>
                <a:ea typeface="+mn-ea"/>
              </a:defRPr>
            </a:lvl1pPr>
          </a:lstStyle>
          <a:p>
            <a:pPr>
              <a:defRPr/>
            </a:pPr>
            <a:fld id="{0E97288F-C7B3-4C1C-A13F-DF279BF941EA}" type="datetimeFigureOut">
              <a:rPr lang="zh-CN" altLang="en-US"/>
              <a:pPr>
                <a:defRPr/>
              </a:pPr>
              <a:t>2017/3/22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1038941"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1038941" fontAlgn="auto">
              <a:spcBef>
                <a:spcPts val="0"/>
              </a:spcBef>
              <a:spcAft>
                <a:spcPts val="0"/>
              </a:spcAft>
              <a:defRPr sz="1200" smtClean="0">
                <a:latin typeface="+mn-lt"/>
                <a:ea typeface="+mn-ea"/>
              </a:defRPr>
            </a:lvl1pPr>
          </a:lstStyle>
          <a:p>
            <a:pPr>
              <a:defRPr/>
            </a:pPr>
            <a:fld id="{AE355A10-7A64-4BC5-8D3C-2486F00C9D0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38941"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038941" fontAlgn="auto">
              <a:spcBef>
                <a:spcPts val="0"/>
              </a:spcBef>
              <a:spcAft>
                <a:spcPts val="0"/>
              </a:spcAft>
              <a:defRPr sz="1200" smtClean="0">
                <a:latin typeface="+mn-lt"/>
                <a:ea typeface="+mn-ea"/>
              </a:defRPr>
            </a:lvl1pPr>
          </a:lstStyle>
          <a:p>
            <a:pPr>
              <a:defRPr/>
            </a:pPr>
            <a:fld id="{FF20FA3F-FA7F-4CB6-B5F8-4A62FB352DFD}" type="datetimeFigureOut">
              <a:rPr lang="zh-CN" altLang="en-US"/>
              <a:pPr>
                <a:defRPr/>
              </a:pPr>
              <a:t>2017/3/22</a:t>
            </a:fld>
            <a:endParaRPr lang="zh-CN" altLang="en-US"/>
          </a:p>
        </p:txBody>
      </p:sp>
      <p:sp>
        <p:nvSpPr>
          <p:cNvPr id="4" name="幻灯片图像占位符 3"/>
          <p:cNvSpPr>
            <a:spLocks noGrp="1" noRot="1" noChangeAspect="1"/>
          </p:cNvSpPr>
          <p:nvPr>
            <p:ph type="sldImg" idx="2"/>
          </p:nvPr>
        </p:nvSpPr>
        <p:spPr>
          <a:xfrm>
            <a:off x="1117600" y="685800"/>
            <a:ext cx="46228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38941"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038941" fontAlgn="auto">
              <a:spcBef>
                <a:spcPts val="0"/>
              </a:spcBef>
              <a:spcAft>
                <a:spcPts val="0"/>
              </a:spcAft>
              <a:defRPr sz="1200" smtClean="0">
                <a:latin typeface="+mn-lt"/>
                <a:ea typeface="+mn-ea"/>
              </a:defRPr>
            </a:lvl1pPr>
          </a:lstStyle>
          <a:p>
            <a:pPr>
              <a:defRPr/>
            </a:pPr>
            <a:fld id="{E36B09A1-9137-4A3F-B5D7-B0493A767E1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bwMode="auto">
          <a:noFill/>
          <a:ln>
            <a:solidFill>
              <a:srgbClr val="000000"/>
            </a:solidFill>
            <a:miter lim="800000"/>
            <a:headEnd/>
            <a:tailEnd/>
          </a:ln>
        </p:spPr>
      </p:sp>
      <p:sp>
        <p:nvSpPr>
          <p:cNvPr id="3277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277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38225" fontAlgn="base">
              <a:spcBef>
                <a:spcPct val="0"/>
              </a:spcBef>
              <a:spcAft>
                <a:spcPct val="0"/>
              </a:spcAft>
            </a:pPr>
            <a:fld id="{BE6087E9-6927-4BEE-8BE8-4CC0B8DC6DDB}" type="slidenum">
              <a:rPr lang="zh-CN" altLang="en-US"/>
              <a:pPr defTabSz="1038225" fontAlgn="base">
                <a:spcBef>
                  <a:spcPct val="0"/>
                </a:spcBef>
                <a:spcAft>
                  <a:spcPct val="0"/>
                </a:spcAft>
              </a:pPr>
              <a:t>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bwMode="auto">
          <a:noFill/>
          <a:ln>
            <a:solidFill>
              <a:srgbClr val="000000"/>
            </a:solidFill>
            <a:miter lim="800000"/>
            <a:headEnd/>
            <a:tailEnd/>
          </a:ln>
        </p:spPr>
      </p:sp>
      <p:sp>
        <p:nvSpPr>
          <p:cNvPr id="3481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481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38225" fontAlgn="base">
              <a:spcBef>
                <a:spcPct val="0"/>
              </a:spcBef>
              <a:spcAft>
                <a:spcPct val="0"/>
              </a:spcAft>
            </a:pPr>
            <a:fld id="{E2AE9777-8DE8-434B-AFA6-478607D0E05B}" type="slidenum">
              <a:rPr lang="zh-CN" altLang="en-US"/>
              <a:pPr defTabSz="1038225" fontAlgn="base">
                <a:spcBef>
                  <a:spcPct val="0"/>
                </a:spcBef>
                <a:spcAft>
                  <a:spcPct val="0"/>
                </a:spcAft>
              </a:pPr>
              <a:t>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83074" y="2404620"/>
            <a:ext cx="8874840" cy="1659223"/>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66148" y="4386368"/>
            <a:ext cx="7308692" cy="1978166"/>
          </a:xfrm>
        </p:spPr>
        <p:txBody>
          <a:bodyPr/>
          <a:lstStyle>
            <a:lvl1pPr marL="0" indent="0" algn="ctr">
              <a:buNone/>
              <a:defRPr>
                <a:solidFill>
                  <a:schemeClr val="tx1">
                    <a:tint val="75000"/>
                  </a:schemeClr>
                </a:solidFill>
              </a:defRPr>
            </a:lvl1pPr>
            <a:lvl2pPr marL="519471" indent="0" algn="ctr">
              <a:buNone/>
              <a:defRPr>
                <a:solidFill>
                  <a:schemeClr val="tx1">
                    <a:tint val="75000"/>
                  </a:schemeClr>
                </a:solidFill>
              </a:defRPr>
            </a:lvl2pPr>
            <a:lvl3pPr marL="1038941" indent="0" algn="ctr">
              <a:buNone/>
              <a:defRPr>
                <a:solidFill>
                  <a:schemeClr val="tx1">
                    <a:tint val="75000"/>
                  </a:schemeClr>
                </a:solidFill>
              </a:defRPr>
            </a:lvl3pPr>
            <a:lvl4pPr marL="1558412" indent="0" algn="ctr">
              <a:buNone/>
              <a:defRPr>
                <a:solidFill>
                  <a:schemeClr val="tx1">
                    <a:tint val="75000"/>
                  </a:schemeClr>
                </a:solidFill>
              </a:defRPr>
            </a:lvl4pPr>
            <a:lvl5pPr marL="2077883" indent="0" algn="ctr">
              <a:buNone/>
              <a:defRPr>
                <a:solidFill>
                  <a:schemeClr val="tx1">
                    <a:tint val="75000"/>
                  </a:schemeClr>
                </a:solidFill>
              </a:defRPr>
            </a:lvl5pPr>
            <a:lvl6pPr marL="2597353" indent="0" algn="ctr">
              <a:buNone/>
              <a:defRPr>
                <a:solidFill>
                  <a:schemeClr val="tx1">
                    <a:tint val="75000"/>
                  </a:schemeClr>
                </a:solidFill>
              </a:defRPr>
            </a:lvl6pPr>
            <a:lvl7pPr marL="3116824" indent="0" algn="ctr">
              <a:buNone/>
              <a:defRPr>
                <a:solidFill>
                  <a:schemeClr val="tx1">
                    <a:tint val="75000"/>
                  </a:schemeClr>
                </a:solidFill>
              </a:defRPr>
            </a:lvl7pPr>
            <a:lvl8pPr marL="3636294" indent="0" algn="ctr">
              <a:buNone/>
              <a:defRPr>
                <a:solidFill>
                  <a:schemeClr val="tx1">
                    <a:tint val="75000"/>
                  </a:schemeClr>
                </a:solidFill>
              </a:defRPr>
            </a:lvl8pPr>
            <a:lvl9pPr marL="415576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D73BD86A-51EE-43E3-85C0-92208E7F46A6}" type="datetimeFigureOut">
              <a:rPr lang="zh-CN" altLang="en-US"/>
              <a:pPr>
                <a:defRPr/>
              </a:pPr>
              <a:t>2017/3/22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D469351-43C4-45E3-9A0D-FD64BAB7908F}"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40A86D8-B60F-4D73-BE98-D39228A87232}" type="datetimeFigureOut">
              <a:rPr lang="zh-CN" altLang="en-US"/>
              <a:pPr>
                <a:defRPr/>
              </a:pPr>
              <a:t>2017/3/22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5DD8589-168B-4B0E-917B-D9CA66951E64}"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569717" y="309985"/>
            <a:ext cx="2349222" cy="66046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22050" y="309985"/>
            <a:ext cx="6873650" cy="66046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A4044E7-2C92-4B9E-851F-22EF6D565FB9}" type="datetimeFigureOut">
              <a:rPr lang="zh-CN" altLang="en-US"/>
              <a:pPr>
                <a:defRPr/>
              </a:pPr>
              <a:t>2017/3/22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AA12EA1-02DF-4B14-BEBC-6D1E985B7EBD}"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82638" y="2405063"/>
            <a:ext cx="8875712" cy="1658937"/>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66863" y="4386264"/>
            <a:ext cx="7307262" cy="1978025"/>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04EA28C9-DBC5-49F7-A4F1-6504264A2111}" type="datetimeFigureOut">
              <a:rPr lang="zh-CN" altLang="en-US"/>
              <a:pPr>
                <a:defRPr/>
              </a:pPr>
              <a:t>2017/3/22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69A025A-DE13-478A-8E7D-E58CB61A61F6}"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2288" y="309564"/>
            <a:ext cx="9396412" cy="1290637"/>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22288" y="1806576"/>
            <a:ext cx="9396412" cy="5108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A1ACDCD-7CF1-4A26-A9FC-4A71F12FF942}" type="datetimeFigureOut">
              <a:rPr lang="zh-CN" altLang="en-US"/>
              <a:pPr>
                <a:defRPr/>
              </a:pPr>
              <a:t>2017/3/22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BC345CC-8464-4A78-9967-51EEDB222AD3}" type="slidenum">
              <a:rPr lang="zh-CN" altLang="en-US"/>
              <a:pPr>
                <a:defRPr/>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25500" y="4973639"/>
            <a:ext cx="8874125" cy="1538287"/>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25500" y="3281364"/>
            <a:ext cx="8874125" cy="1692274"/>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46F9F2E3-0734-4722-A770-710B1B8209C5}" type="datetimeFigureOut">
              <a:rPr lang="zh-CN" altLang="en-US"/>
              <a:pPr>
                <a:defRPr/>
              </a:pPr>
              <a:t>2017/3/22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0067CF3-F96E-4604-A6DF-FE4973C88B40}" type="slidenum">
              <a:rPr lang="zh-CN" altLang="en-US"/>
              <a:pPr>
                <a:defRPr/>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22288" y="309564"/>
            <a:ext cx="9396412" cy="1290637"/>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22288" y="1806576"/>
            <a:ext cx="4621212" cy="51085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295901" y="1806576"/>
            <a:ext cx="4622800" cy="51085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3ABFDE91-6B4B-4BFC-BCC3-7D42AEA21FE8}" type="datetimeFigureOut">
              <a:rPr lang="zh-CN" altLang="en-US"/>
              <a:pPr>
                <a:defRPr/>
              </a:pPr>
              <a:t>2017/3/22</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7402B371-9492-4313-84D7-ECCB26889BC4}" type="slidenum">
              <a:rPr lang="zh-CN" altLang="en-US"/>
              <a:pPr>
                <a:defRPr/>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22288" y="309564"/>
            <a:ext cx="9396412" cy="1290637"/>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22289" y="1731963"/>
            <a:ext cx="4613275" cy="7223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522289" y="2454277"/>
            <a:ext cx="4613275" cy="44608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303838" y="1731963"/>
            <a:ext cx="4614862" cy="7223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303838" y="2454277"/>
            <a:ext cx="4614862" cy="44608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A78F9117-5C3E-4152-9EB0-03ACC6DFFE67}" type="datetimeFigureOut">
              <a:rPr lang="zh-CN" altLang="en-US"/>
              <a:pPr>
                <a:defRPr/>
              </a:pPr>
              <a:t>2017/3/22</a:t>
            </a:fld>
            <a:endParaRPr lang="zh-CN" altLang="en-US"/>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E9DB5EDE-AE2B-459D-A119-29ACA75BDC0F}" type="slidenum">
              <a:rPr lang="zh-CN" altLang="en-US"/>
              <a:pPr>
                <a:defRPr/>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22288" y="309564"/>
            <a:ext cx="9396412" cy="1290637"/>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754F0B5C-25FA-45FF-875C-CD2464B24C08}" type="datetimeFigureOut">
              <a:rPr lang="zh-CN" altLang="en-US"/>
              <a:pPr>
                <a:defRPr/>
              </a:pPr>
              <a:t>2017/3/22</a:t>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C12267A2-F9CD-4200-B2CE-65D65591AAE6}" type="slidenum">
              <a:rPr lang="zh-CN" altLang="en-US"/>
              <a:pPr>
                <a:defRPr/>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C3A6103F-9DA8-4C5E-AEE2-4CC9DE608CF9}" type="datetimeFigureOut">
              <a:rPr lang="zh-CN" altLang="en-US"/>
              <a:pPr>
                <a:defRPr/>
              </a:pPr>
              <a:t>2017/3/22</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AF1BDA4E-FE93-4194-BA04-02007AA96BBA}" type="slidenum">
              <a:rPr lang="zh-CN" altLang="en-US"/>
              <a:pPr>
                <a:defRPr/>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22288" y="307976"/>
            <a:ext cx="3435350" cy="1311275"/>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081464" y="307977"/>
            <a:ext cx="5837237" cy="66071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22288" y="1619250"/>
            <a:ext cx="3435350" cy="5295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C4C5CBAC-E6BA-4714-98FC-2BFA63AA8A1F}" type="datetimeFigureOut">
              <a:rPr lang="zh-CN" altLang="en-US"/>
              <a:pPr>
                <a:defRPr/>
              </a:pPr>
              <a:t>2017/3/22</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CEC157CA-E14D-4F24-9217-BB42EB2BE11D}"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2055AB0-57B9-4843-9125-1DB01DED801B}" type="datetimeFigureOut">
              <a:rPr lang="zh-CN" altLang="en-US"/>
              <a:pPr>
                <a:defRPr/>
              </a:pPr>
              <a:t>2017/3/22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A530CE1-217B-421F-BE22-ABC1EFD6537D}"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046289" y="5418138"/>
            <a:ext cx="6264275" cy="639762"/>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046289" y="692150"/>
            <a:ext cx="6264275" cy="464343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046289" y="6057900"/>
            <a:ext cx="6264275" cy="9080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0DDC3EFD-9048-473A-9F83-85B2644C1C1F}" type="datetimeFigureOut">
              <a:rPr lang="zh-CN" altLang="en-US"/>
              <a:pPr>
                <a:defRPr/>
              </a:pPr>
              <a:t>2017/3/22</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2959A435-E881-4698-85CE-76CF61BB2EC2}" type="slidenum">
              <a:rPr lang="zh-CN" altLang="en-US"/>
              <a:pPr>
                <a:defRPr/>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22288" y="309564"/>
            <a:ext cx="9396412" cy="1290637"/>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22288" y="1806576"/>
            <a:ext cx="9396412" cy="510857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4783929-3011-497C-A780-6FF200F4BB1D}" type="datetimeFigureOut">
              <a:rPr lang="zh-CN" altLang="en-US"/>
              <a:pPr>
                <a:defRPr/>
              </a:pPr>
              <a:t>2017/3/22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D8757A3-7496-47ED-9D39-5114A3024DBE}" type="slidenum">
              <a:rPr lang="zh-CN" altLang="en-US"/>
              <a:pPr>
                <a:defRPr/>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570789" y="309564"/>
            <a:ext cx="2347912" cy="6605587"/>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22288" y="309564"/>
            <a:ext cx="6896100" cy="6605587"/>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B8B57E1-3193-4986-ABC0-8FE04987A55F}" type="datetimeFigureOut">
              <a:rPr lang="zh-CN" altLang="en-US"/>
              <a:pPr>
                <a:defRPr/>
              </a:pPr>
              <a:t>2017/3/22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BE3EFF7-1AE7-423F-81E7-555A46AC5FCE}"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24767" y="4974086"/>
            <a:ext cx="8874840" cy="1537379"/>
          </a:xfrm>
        </p:spPr>
        <p:txBody>
          <a:bodyPr anchor="t"/>
          <a:lstStyle>
            <a:lvl1pPr algn="l">
              <a:defRPr sz="45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24767" y="3280819"/>
            <a:ext cx="8874840" cy="1693267"/>
          </a:xfrm>
        </p:spPr>
        <p:txBody>
          <a:bodyPr anchor="b"/>
          <a:lstStyle>
            <a:lvl1pPr marL="0" indent="0">
              <a:buNone/>
              <a:defRPr sz="2300">
                <a:solidFill>
                  <a:schemeClr val="tx1">
                    <a:tint val="75000"/>
                  </a:schemeClr>
                </a:solidFill>
              </a:defRPr>
            </a:lvl1pPr>
            <a:lvl2pPr marL="519471" indent="0">
              <a:buNone/>
              <a:defRPr sz="2000">
                <a:solidFill>
                  <a:schemeClr val="tx1">
                    <a:tint val="75000"/>
                  </a:schemeClr>
                </a:solidFill>
              </a:defRPr>
            </a:lvl2pPr>
            <a:lvl3pPr marL="1038941" indent="0">
              <a:buNone/>
              <a:defRPr sz="1800">
                <a:solidFill>
                  <a:schemeClr val="tx1">
                    <a:tint val="75000"/>
                  </a:schemeClr>
                </a:solidFill>
              </a:defRPr>
            </a:lvl3pPr>
            <a:lvl4pPr marL="1558412" indent="0">
              <a:buNone/>
              <a:defRPr sz="1600">
                <a:solidFill>
                  <a:schemeClr val="tx1">
                    <a:tint val="75000"/>
                  </a:schemeClr>
                </a:solidFill>
              </a:defRPr>
            </a:lvl4pPr>
            <a:lvl5pPr marL="2077883" indent="0">
              <a:buNone/>
              <a:defRPr sz="1600">
                <a:solidFill>
                  <a:schemeClr val="tx1">
                    <a:tint val="75000"/>
                  </a:schemeClr>
                </a:solidFill>
              </a:defRPr>
            </a:lvl5pPr>
            <a:lvl6pPr marL="2597353" indent="0">
              <a:buNone/>
              <a:defRPr sz="1600">
                <a:solidFill>
                  <a:schemeClr val="tx1">
                    <a:tint val="75000"/>
                  </a:schemeClr>
                </a:solidFill>
              </a:defRPr>
            </a:lvl6pPr>
            <a:lvl7pPr marL="3116824" indent="0">
              <a:buNone/>
              <a:defRPr sz="1600">
                <a:solidFill>
                  <a:schemeClr val="tx1">
                    <a:tint val="75000"/>
                  </a:schemeClr>
                </a:solidFill>
              </a:defRPr>
            </a:lvl7pPr>
            <a:lvl8pPr marL="3636294" indent="0">
              <a:buNone/>
              <a:defRPr sz="1600">
                <a:solidFill>
                  <a:schemeClr val="tx1">
                    <a:tint val="75000"/>
                  </a:schemeClr>
                </a:solidFill>
              </a:defRPr>
            </a:lvl8pPr>
            <a:lvl9pPr marL="4155765"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54023ACB-AD04-46A3-9952-1F5D0849B94E}" type="datetimeFigureOut">
              <a:rPr lang="zh-CN" altLang="en-US"/>
              <a:pPr>
                <a:defRPr/>
              </a:pPr>
              <a:t>2017/3/22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7192B73-3B49-4A02-A8DC-6BD1E6E69CA2}"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22050" y="1806153"/>
            <a:ext cx="4611436" cy="5108471"/>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307503" y="1806153"/>
            <a:ext cx="4611436" cy="5108471"/>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8A88B5DE-E13B-4089-BEFF-434516D14180}" type="datetimeFigureOut">
              <a:rPr lang="zh-CN" altLang="en-US"/>
              <a:pPr>
                <a:defRPr/>
              </a:pPr>
              <a:t>2017/3/22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4665895-BBED-4234-A8F6-4A03C0362083}"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22049" y="1732688"/>
            <a:ext cx="4613250" cy="722102"/>
          </a:xfrm>
        </p:spPr>
        <p:txBody>
          <a:bodyPr anchor="b"/>
          <a:lstStyle>
            <a:lvl1pPr marL="0" indent="0">
              <a:buNone/>
              <a:defRPr sz="2700" b="1"/>
            </a:lvl1pPr>
            <a:lvl2pPr marL="519471" indent="0">
              <a:buNone/>
              <a:defRPr sz="2300" b="1"/>
            </a:lvl2pPr>
            <a:lvl3pPr marL="1038941" indent="0">
              <a:buNone/>
              <a:defRPr sz="2000" b="1"/>
            </a:lvl3pPr>
            <a:lvl4pPr marL="1558412" indent="0">
              <a:buNone/>
              <a:defRPr sz="1800" b="1"/>
            </a:lvl4pPr>
            <a:lvl5pPr marL="2077883" indent="0">
              <a:buNone/>
              <a:defRPr sz="1800" b="1"/>
            </a:lvl5pPr>
            <a:lvl6pPr marL="2597353" indent="0">
              <a:buNone/>
              <a:defRPr sz="1800" b="1"/>
            </a:lvl6pPr>
            <a:lvl7pPr marL="3116824" indent="0">
              <a:buNone/>
              <a:defRPr sz="1800" b="1"/>
            </a:lvl7pPr>
            <a:lvl8pPr marL="3636294" indent="0">
              <a:buNone/>
              <a:defRPr sz="1800" b="1"/>
            </a:lvl8pPr>
            <a:lvl9pPr marL="4155765" indent="0">
              <a:buNone/>
              <a:defRPr sz="1800" b="1"/>
            </a:lvl9pPr>
          </a:lstStyle>
          <a:p>
            <a:pPr lvl="0"/>
            <a:r>
              <a:rPr lang="zh-CN" altLang="en-US" smtClean="0"/>
              <a:t>单击此处编辑母版文本样式</a:t>
            </a:r>
          </a:p>
        </p:txBody>
      </p:sp>
      <p:sp>
        <p:nvSpPr>
          <p:cNvPr id="4" name="内容占位符 3"/>
          <p:cNvSpPr>
            <a:spLocks noGrp="1"/>
          </p:cNvSpPr>
          <p:nvPr>
            <p:ph sz="half" idx="2"/>
          </p:nvPr>
        </p:nvSpPr>
        <p:spPr>
          <a:xfrm>
            <a:off x="522049" y="2454791"/>
            <a:ext cx="4613250" cy="445983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303877" y="1732688"/>
            <a:ext cx="4615062" cy="722102"/>
          </a:xfrm>
        </p:spPr>
        <p:txBody>
          <a:bodyPr anchor="b"/>
          <a:lstStyle>
            <a:lvl1pPr marL="0" indent="0">
              <a:buNone/>
              <a:defRPr sz="2700" b="1"/>
            </a:lvl1pPr>
            <a:lvl2pPr marL="519471" indent="0">
              <a:buNone/>
              <a:defRPr sz="2300" b="1"/>
            </a:lvl2pPr>
            <a:lvl3pPr marL="1038941" indent="0">
              <a:buNone/>
              <a:defRPr sz="2000" b="1"/>
            </a:lvl3pPr>
            <a:lvl4pPr marL="1558412" indent="0">
              <a:buNone/>
              <a:defRPr sz="1800" b="1"/>
            </a:lvl4pPr>
            <a:lvl5pPr marL="2077883" indent="0">
              <a:buNone/>
              <a:defRPr sz="1800" b="1"/>
            </a:lvl5pPr>
            <a:lvl6pPr marL="2597353" indent="0">
              <a:buNone/>
              <a:defRPr sz="1800" b="1"/>
            </a:lvl6pPr>
            <a:lvl7pPr marL="3116824" indent="0">
              <a:buNone/>
              <a:defRPr sz="1800" b="1"/>
            </a:lvl7pPr>
            <a:lvl8pPr marL="3636294" indent="0">
              <a:buNone/>
              <a:defRPr sz="1800" b="1"/>
            </a:lvl8pPr>
            <a:lvl9pPr marL="4155765" indent="0">
              <a:buNone/>
              <a:defRPr sz="1800" b="1"/>
            </a:lvl9pPr>
          </a:lstStyle>
          <a:p>
            <a:pPr lvl="0"/>
            <a:r>
              <a:rPr lang="zh-CN" altLang="en-US" smtClean="0"/>
              <a:t>单击此处编辑母版文本样式</a:t>
            </a:r>
          </a:p>
        </p:txBody>
      </p:sp>
      <p:sp>
        <p:nvSpPr>
          <p:cNvPr id="6" name="内容占位符 5"/>
          <p:cNvSpPr>
            <a:spLocks noGrp="1"/>
          </p:cNvSpPr>
          <p:nvPr>
            <p:ph sz="quarter" idx="4"/>
          </p:nvPr>
        </p:nvSpPr>
        <p:spPr>
          <a:xfrm>
            <a:off x="5303877" y="2454791"/>
            <a:ext cx="4615062" cy="445983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C92C8A8D-C66B-408F-8020-0D5BC9E6A625}" type="datetimeFigureOut">
              <a:rPr lang="zh-CN" altLang="en-US"/>
              <a:pPr>
                <a:defRPr/>
              </a:pPr>
              <a:t>2017/3/22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415DE83-0D32-4C28-A154-C55CE3FD6609}"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591972E3-9A3D-4BD0-B82C-597108F9152B}" type="datetimeFigureOut">
              <a:rPr lang="zh-CN" altLang="en-US"/>
              <a:pPr>
                <a:defRPr/>
              </a:pPr>
              <a:t>2017/3/22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A358D1E5-3CD0-4C1E-9E3C-231F9E205FB6}"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5"/>
          <p:cNvPicPr>
            <a:picLocks noChangeAspect="1"/>
          </p:cNvPicPr>
          <p:nvPr userDrawn="1"/>
        </p:nvPicPr>
        <p:blipFill>
          <a:blip r:embed="rId2"/>
          <a:srcRect/>
          <a:stretch>
            <a:fillRect/>
          </a:stretch>
        </p:blipFill>
        <p:spPr bwMode="auto">
          <a:xfrm>
            <a:off x="4763" y="0"/>
            <a:ext cx="10436225" cy="774065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pPr>
              <a:defRPr/>
            </a:pPr>
            <a:fld id="{513F5329-779F-49CC-A080-1AD36EED3170}" type="datetimeFigureOut">
              <a:rPr lang="zh-CN" altLang="en-US"/>
              <a:pPr>
                <a:defRPr/>
              </a:pPr>
              <a:t>2017/3/22</a:t>
            </a:fld>
            <a:endParaRPr lang="zh-CN" altLang="en-US"/>
          </a:p>
        </p:txBody>
      </p:sp>
      <p:sp>
        <p:nvSpPr>
          <p:cNvPr id="4" name="页脚占位符 2"/>
          <p:cNvSpPr>
            <a:spLocks noGrp="1"/>
          </p:cNvSpPr>
          <p:nvPr>
            <p:ph type="ftr" sz="quarter" idx="11"/>
          </p:nvPr>
        </p:nvSpPr>
        <p:spPr/>
        <p:txBody>
          <a:bodyPr/>
          <a:lstStyle>
            <a:lvl1pPr>
              <a:defRPr dirty="0" smtClean="0"/>
            </a:lvl1pPr>
          </a:lstStyle>
          <a:p>
            <a:pPr>
              <a:defRPr/>
            </a:pPr>
            <a:r>
              <a:rPr lang="zh-CN" altLang="en-US"/>
              <a:t>广东星艺装饰集团</a:t>
            </a:r>
            <a:r>
              <a:rPr lang="en-US" altLang="zh-CN"/>
              <a:t>2016</a:t>
            </a:r>
            <a:r>
              <a:rPr lang="zh-CN" altLang="en-US"/>
              <a:t>年度校园招聘</a:t>
            </a:r>
            <a:endParaRPr lang="zh-CN" altLang="en-US"/>
          </a:p>
        </p:txBody>
      </p:sp>
      <p:sp>
        <p:nvSpPr>
          <p:cNvPr id="5" name="灯片编号占位符 3"/>
          <p:cNvSpPr>
            <a:spLocks noGrp="1"/>
          </p:cNvSpPr>
          <p:nvPr>
            <p:ph type="sldNum" sz="quarter" idx="12"/>
          </p:nvPr>
        </p:nvSpPr>
        <p:spPr/>
        <p:txBody>
          <a:bodyPr/>
          <a:lstStyle>
            <a:lvl1pPr>
              <a:defRPr/>
            </a:lvl1pPr>
          </a:lstStyle>
          <a:p>
            <a:pPr>
              <a:defRPr/>
            </a:pPr>
            <a:fld id="{F0E1330C-FB6C-4316-B1DA-93B51E1C7EE2}"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22051" y="308193"/>
            <a:ext cx="3435013" cy="1311610"/>
          </a:xfrm>
        </p:spPr>
        <p:txBody>
          <a:bodyPr anchor="b"/>
          <a:lstStyle>
            <a:lvl1pPr algn="l">
              <a:defRPr sz="23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082137" y="308193"/>
            <a:ext cx="5836802" cy="6606430"/>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22051" y="1619803"/>
            <a:ext cx="3435013" cy="5294820"/>
          </a:xfrm>
        </p:spPr>
        <p:txBody>
          <a:bodyPr/>
          <a:lstStyle>
            <a:lvl1pPr marL="0" indent="0">
              <a:buNone/>
              <a:defRPr sz="1600"/>
            </a:lvl1pPr>
            <a:lvl2pPr marL="519471" indent="0">
              <a:buNone/>
              <a:defRPr sz="1400"/>
            </a:lvl2pPr>
            <a:lvl3pPr marL="1038941" indent="0">
              <a:buNone/>
              <a:defRPr sz="1100"/>
            </a:lvl3pPr>
            <a:lvl4pPr marL="1558412" indent="0">
              <a:buNone/>
              <a:defRPr sz="1000"/>
            </a:lvl4pPr>
            <a:lvl5pPr marL="2077883" indent="0">
              <a:buNone/>
              <a:defRPr sz="1000"/>
            </a:lvl5pPr>
            <a:lvl6pPr marL="2597353" indent="0">
              <a:buNone/>
              <a:defRPr sz="1000"/>
            </a:lvl6pPr>
            <a:lvl7pPr marL="3116824" indent="0">
              <a:buNone/>
              <a:defRPr sz="1000"/>
            </a:lvl7pPr>
            <a:lvl8pPr marL="3636294" indent="0">
              <a:buNone/>
              <a:defRPr sz="1000"/>
            </a:lvl8pPr>
            <a:lvl9pPr marL="4155765"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4DBB671-77A6-4546-9AB2-AB880C84CA95}" type="datetimeFigureOut">
              <a:rPr lang="zh-CN" altLang="en-US"/>
              <a:pPr>
                <a:defRPr/>
              </a:pPr>
              <a:t>2017/3/22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8C95EBE-DF50-4847-9B51-70669C87161F}"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046507" y="5418455"/>
            <a:ext cx="6264593" cy="639679"/>
          </a:xfrm>
        </p:spPr>
        <p:txBody>
          <a:bodyPr anchor="b"/>
          <a:lstStyle>
            <a:lvl1pPr algn="l">
              <a:defRPr sz="23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046507" y="691641"/>
            <a:ext cx="6264593" cy="4644390"/>
          </a:xfrm>
        </p:spPr>
        <p:txBody>
          <a:bodyPr rtlCol="0">
            <a:normAutofit/>
          </a:bodyPr>
          <a:lstStyle>
            <a:lvl1pPr marL="0" indent="0">
              <a:buNone/>
              <a:defRPr sz="3600"/>
            </a:lvl1pPr>
            <a:lvl2pPr marL="519471" indent="0">
              <a:buNone/>
              <a:defRPr sz="3200"/>
            </a:lvl2pPr>
            <a:lvl3pPr marL="1038941" indent="0">
              <a:buNone/>
              <a:defRPr sz="2700"/>
            </a:lvl3pPr>
            <a:lvl4pPr marL="1558412" indent="0">
              <a:buNone/>
              <a:defRPr sz="2300"/>
            </a:lvl4pPr>
            <a:lvl5pPr marL="2077883" indent="0">
              <a:buNone/>
              <a:defRPr sz="2300"/>
            </a:lvl5pPr>
            <a:lvl6pPr marL="2597353" indent="0">
              <a:buNone/>
              <a:defRPr sz="2300"/>
            </a:lvl6pPr>
            <a:lvl7pPr marL="3116824" indent="0">
              <a:buNone/>
              <a:defRPr sz="2300"/>
            </a:lvl7pPr>
            <a:lvl8pPr marL="3636294" indent="0">
              <a:buNone/>
              <a:defRPr sz="2300"/>
            </a:lvl8pPr>
            <a:lvl9pPr marL="4155765" indent="0">
              <a:buNone/>
              <a:defRPr sz="2300"/>
            </a:lvl9pPr>
          </a:lstStyle>
          <a:p>
            <a:pPr lvl="0"/>
            <a:endParaRPr lang="zh-CN" altLang="en-US" noProof="0"/>
          </a:p>
        </p:txBody>
      </p:sp>
      <p:sp>
        <p:nvSpPr>
          <p:cNvPr id="4" name="文本占位符 3"/>
          <p:cNvSpPr>
            <a:spLocks noGrp="1"/>
          </p:cNvSpPr>
          <p:nvPr>
            <p:ph type="body" sz="half" idx="2"/>
          </p:nvPr>
        </p:nvSpPr>
        <p:spPr>
          <a:xfrm>
            <a:off x="2046507" y="6058134"/>
            <a:ext cx="6264593" cy="908451"/>
          </a:xfrm>
        </p:spPr>
        <p:txBody>
          <a:bodyPr/>
          <a:lstStyle>
            <a:lvl1pPr marL="0" indent="0">
              <a:buNone/>
              <a:defRPr sz="1600"/>
            </a:lvl1pPr>
            <a:lvl2pPr marL="519471" indent="0">
              <a:buNone/>
              <a:defRPr sz="1400"/>
            </a:lvl2pPr>
            <a:lvl3pPr marL="1038941" indent="0">
              <a:buNone/>
              <a:defRPr sz="1100"/>
            </a:lvl3pPr>
            <a:lvl4pPr marL="1558412" indent="0">
              <a:buNone/>
              <a:defRPr sz="1000"/>
            </a:lvl4pPr>
            <a:lvl5pPr marL="2077883" indent="0">
              <a:buNone/>
              <a:defRPr sz="1000"/>
            </a:lvl5pPr>
            <a:lvl6pPr marL="2597353" indent="0">
              <a:buNone/>
              <a:defRPr sz="1000"/>
            </a:lvl6pPr>
            <a:lvl7pPr marL="3116824" indent="0">
              <a:buNone/>
              <a:defRPr sz="1000"/>
            </a:lvl7pPr>
            <a:lvl8pPr marL="3636294" indent="0">
              <a:buNone/>
              <a:defRPr sz="1000"/>
            </a:lvl8pPr>
            <a:lvl9pPr marL="4155765"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E2E5107-5513-430F-818B-C38AA57A6D1E}" type="datetimeFigureOut">
              <a:rPr lang="zh-CN" altLang="en-US"/>
              <a:pPr>
                <a:defRPr/>
              </a:pPr>
              <a:t>2017/3/22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B2203F5-6292-4AE9-9CCD-307C0B5BE83A}"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522288" y="309563"/>
            <a:ext cx="9396412" cy="1290637"/>
          </a:xfrm>
          <a:prstGeom prst="rect">
            <a:avLst/>
          </a:prstGeom>
          <a:noFill/>
          <a:ln w="9525">
            <a:noFill/>
            <a:miter lim="800000"/>
            <a:headEnd/>
            <a:tailEnd/>
          </a:ln>
        </p:spPr>
        <p:txBody>
          <a:bodyPr vert="horz" wrap="square" lIns="103894" tIns="51947" rIns="103894" bIns="51947"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522288" y="1806575"/>
            <a:ext cx="9396412" cy="5108575"/>
          </a:xfrm>
          <a:prstGeom prst="rect">
            <a:avLst/>
          </a:prstGeom>
          <a:noFill/>
          <a:ln w="9525">
            <a:noFill/>
            <a:miter lim="800000"/>
            <a:headEnd/>
            <a:tailEnd/>
          </a:ln>
        </p:spPr>
        <p:txBody>
          <a:bodyPr vert="horz" wrap="square" lIns="103894" tIns="51947" rIns="103894" bIns="51947"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522288" y="7173913"/>
            <a:ext cx="2435225" cy="412750"/>
          </a:xfrm>
          <a:prstGeom prst="rect">
            <a:avLst/>
          </a:prstGeom>
        </p:spPr>
        <p:txBody>
          <a:bodyPr vert="horz" lIns="103894" tIns="51947" rIns="103894" bIns="51947" rtlCol="0" anchor="ctr"/>
          <a:lstStyle>
            <a:lvl1pPr algn="l" defTabSz="1038941" fontAlgn="auto">
              <a:spcBef>
                <a:spcPts val="0"/>
              </a:spcBef>
              <a:spcAft>
                <a:spcPts val="0"/>
              </a:spcAft>
              <a:defRPr sz="1400" smtClean="0">
                <a:solidFill>
                  <a:schemeClr val="tx1">
                    <a:tint val="75000"/>
                  </a:schemeClr>
                </a:solidFill>
                <a:latin typeface="+mn-lt"/>
                <a:ea typeface="+mn-ea"/>
              </a:defRPr>
            </a:lvl1pPr>
          </a:lstStyle>
          <a:p>
            <a:pPr>
              <a:defRPr/>
            </a:pPr>
            <a:fld id="{7C37359E-BB7E-4061-9CE6-A8E960A12F47}" type="datetimeFigureOut">
              <a:rPr lang="zh-CN" altLang="en-US"/>
              <a:pPr>
                <a:defRPr/>
              </a:pPr>
              <a:t>2017/3/22</a:t>
            </a:fld>
            <a:endParaRPr lang="zh-CN" altLang="en-US"/>
          </a:p>
        </p:txBody>
      </p:sp>
      <p:sp>
        <p:nvSpPr>
          <p:cNvPr id="5" name="页脚占位符 4"/>
          <p:cNvSpPr>
            <a:spLocks noGrp="1"/>
          </p:cNvSpPr>
          <p:nvPr>
            <p:ph type="ftr" sz="quarter" idx="3"/>
          </p:nvPr>
        </p:nvSpPr>
        <p:spPr>
          <a:xfrm>
            <a:off x="3567113" y="7173913"/>
            <a:ext cx="3306762" cy="412750"/>
          </a:xfrm>
          <a:prstGeom prst="rect">
            <a:avLst/>
          </a:prstGeom>
        </p:spPr>
        <p:txBody>
          <a:bodyPr vert="horz" lIns="103894" tIns="51947" rIns="103894" bIns="51947" rtlCol="0" anchor="ctr"/>
          <a:lstStyle>
            <a:lvl1pPr algn="ctr" defTabSz="1038941" fontAlgn="auto">
              <a:spcBef>
                <a:spcPts val="0"/>
              </a:spcBef>
              <a:spcAft>
                <a:spcPts val="0"/>
              </a:spcAft>
              <a:defRPr sz="14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7483475" y="7173913"/>
            <a:ext cx="2435225" cy="412750"/>
          </a:xfrm>
          <a:prstGeom prst="rect">
            <a:avLst/>
          </a:prstGeom>
        </p:spPr>
        <p:txBody>
          <a:bodyPr vert="horz" lIns="103894" tIns="51947" rIns="103894" bIns="51947" rtlCol="0" anchor="ctr"/>
          <a:lstStyle>
            <a:lvl1pPr algn="r" defTabSz="1038941" fontAlgn="auto">
              <a:spcBef>
                <a:spcPts val="0"/>
              </a:spcBef>
              <a:spcAft>
                <a:spcPts val="0"/>
              </a:spcAft>
              <a:defRPr sz="1400" smtClean="0">
                <a:solidFill>
                  <a:schemeClr val="tx1">
                    <a:tint val="75000"/>
                  </a:schemeClr>
                </a:solidFill>
                <a:latin typeface="+mn-lt"/>
                <a:ea typeface="+mn-ea"/>
              </a:defRPr>
            </a:lvl1pPr>
          </a:lstStyle>
          <a:p>
            <a:pPr>
              <a:defRPr/>
            </a:pPr>
            <a:fld id="{940EC230-152F-49D2-A2A0-560A3EBF88A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3" r:id="rId7"/>
    <p:sldLayoutId id="2147483679" r:id="rId8"/>
    <p:sldLayoutId id="2147483680" r:id="rId9"/>
    <p:sldLayoutId id="2147483681" r:id="rId10"/>
    <p:sldLayoutId id="2147483682" r:id="rId11"/>
  </p:sldLayoutIdLst>
  <p:txStyles>
    <p:titleStyle>
      <a:lvl1pPr algn="ctr" defTabSz="1038225" rtl="0" fontAlgn="base">
        <a:spcBef>
          <a:spcPct val="0"/>
        </a:spcBef>
        <a:spcAft>
          <a:spcPct val="0"/>
        </a:spcAft>
        <a:defRPr sz="5000" kern="1200">
          <a:solidFill>
            <a:schemeClr val="tx1"/>
          </a:solidFill>
          <a:latin typeface="+mj-lt"/>
          <a:ea typeface="+mj-ea"/>
          <a:cs typeface="+mj-cs"/>
        </a:defRPr>
      </a:lvl1pPr>
      <a:lvl2pPr algn="ctr" defTabSz="1038225" rtl="0" fontAlgn="base">
        <a:spcBef>
          <a:spcPct val="0"/>
        </a:spcBef>
        <a:spcAft>
          <a:spcPct val="0"/>
        </a:spcAft>
        <a:defRPr sz="5000">
          <a:solidFill>
            <a:schemeClr val="tx1"/>
          </a:solidFill>
          <a:latin typeface="Calibri" pitchFamily="34" charset="0"/>
          <a:ea typeface="宋体" charset="-122"/>
        </a:defRPr>
      </a:lvl2pPr>
      <a:lvl3pPr algn="ctr" defTabSz="1038225" rtl="0" fontAlgn="base">
        <a:spcBef>
          <a:spcPct val="0"/>
        </a:spcBef>
        <a:spcAft>
          <a:spcPct val="0"/>
        </a:spcAft>
        <a:defRPr sz="5000">
          <a:solidFill>
            <a:schemeClr val="tx1"/>
          </a:solidFill>
          <a:latin typeface="Calibri" pitchFamily="34" charset="0"/>
          <a:ea typeface="宋体" charset="-122"/>
        </a:defRPr>
      </a:lvl3pPr>
      <a:lvl4pPr algn="ctr" defTabSz="1038225" rtl="0" fontAlgn="base">
        <a:spcBef>
          <a:spcPct val="0"/>
        </a:spcBef>
        <a:spcAft>
          <a:spcPct val="0"/>
        </a:spcAft>
        <a:defRPr sz="5000">
          <a:solidFill>
            <a:schemeClr val="tx1"/>
          </a:solidFill>
          <a:latin typeface="Calibri" pitchFamily="34" charset="0"/>
          <a:ea typeface="宋体" charset="-122"/>
        </a:defRPr>
      </a:lvl4pPr>
      <a:lvl5pPr algn="ctr" defTabSz="1038225" rtl="0" fontAlgn="base">
        <a:spcBef>
          <a:spcPct val="0"/>
        </a:spcBef>
        <a:spcAft>
          <a:spcPct val="0"/>
        </a:spcAft>
        <a:defRPr sz="5000">
          <a:solidFill>
            <a:schemeClr val="tx1"/>
          </a:solidFill>
          <a:latin typeface="Calibri" pitchFamily="34" charset="0"/>
          <a:ea typeface="宋体" charset="-122"/>
        </a:defRPr>
      </a:lvl5pPr>
      <a:lvl6pPr marL="457200" algn="ctr" defTabSz="1038225" rtl="0" fontAlgn="base">
        <a:spcBef>
          <a:spcPct val="0"/>
        </a:spcBef>
        <a:spcAft>
          <a:spcPct val="0"/>
        </a:spcAft>
        <a:defRPr sz="5000">
          <a:solidFill>
            <a:schemeClr val="tx1"/>
          </a:solidFill>
          <a:latin typeface="Calibri" pitchFamily="34" charset="0"/>
          <a:ea typeface="宋体" charset="-122"/>
        </a:defRPr>
      </a:lvl6pPr>
      <a:lvl7pPr marL="914400" algn="ctr" defTabSz="1038225" rtl="0" fontAlgn="base">
        <a:spcBef>
          <a:spcPct val="0"/>
        </a:spcBef>
        <a:spcAft>
          <a:spcPct val="0"/>
        </a:spcAft>
        <a:defRPr sz="5000">
          <a:solidFill>
            <a:schemeClr val="tx1"/>
          </a:solidFill>
          <a:latin typeface="Calibri" pitchFamily="34" charset="0"/>
          <a:ea typeface="宋体" charset="-122"/>
        </a:defRPr>
      </a:lvl7pPr>
      <a:lvl8pPr marL="1371600" algn="ctr" defTabSz="1038225" rtl="0" fontAlgn="base">
        <a:spcBef>
          <a:spcPct val="0"/>
        </a:spcBef>
        <a:spcAft>
          <a:spcPct val="0"/>
        </a:spcAft>
        <a:defRPr sz="5000">
          <a:solidFill>
            <a:schemeClr val="tx1"/>
          </a:solidFill>
          <a:latin typeface="Calibri" pitchFamily="34" charset="0"/>
          <a:ea typeface="宋体" charset="-122"/>
        </a:defRPr>
      </a:lvl8pPr>
      <a:lvl9pPr marL="1828800" algn="ctr" defTabSz="1038225" rtl="0" fontAlgn="base">
        <a:spcBef>
          <a:spcPct val="0"/>
        </a:spcBef>
        <a:spcAft>
          <a:spcPct val="0"/>
        </a:spcAft>
        <a:defRPr sz="5000">
          <a:solidFill>
            <a:schemeClr val="tx1"/>
          </a:solidFill>
          <a:latin typeface="Calibri" pitchFamily="34" charset="0"/>
          <a:ea typeface="宋体" charset="-122"/>
        </a:defRPr>
      </a:lvl9pPr>
    </p:titleStyle>
    <p:bodyStyle>
      <a:lvl1pPr marL="388938" indent="-388938" algn="l" defTabSz="1038225" rtl="0" fontAlgn="base">
        <a:spcBef>
          <a:spcPct val="20000"/>
        </a:spcBef>
        <a:spcAft>
          <a:spcPct val="0"/>
        </a:spcAft>
        <a:buFont typeface="Arial" charset="0"/>
        <a:buChar char="•"/>
        <a:defRPr sz="3600" kern="1200">
          <a:solidFill>
            <a:schemeClr val="tx1"/>
          </a:solidFill>
          <a:latin typeface="+mn-lt"/>
          <a:ea typeface="+mn-ea"/>
          <a:cs typeface="+mn-cs"/>
        </a:defRPr>
      </a:lvl1pPr>
      <a:lvl2pPr marL="842963" indent="-323850" algn="l" defTabSz="1038225" rtl="0" fontAlgn="base">
        <a:spcBef>
          <a:spcPct val="20000"/>
        </a:spcBef>
        <a:spcAft>
          <a:spcPct val="0"/>
        </a:spcAft>
        <a:buFont typeface="Arial" charset="0"/>
        <a:buChar char="–"/>
        <a:defRPr sz="3200" kern="1200">
          <a:solidFill>
            <a:schemeClr val="tx1"/>
          </a:solidFill>
          <a:latin typeface="+mn-lt"/>
          <a:ea typeface="+mn-ea"/>
          <a:cs typeface="+mn-cs"/>
        </a:defRPr>
      </a:lvl2pPr>
      <a:lvl3pPr marL="1298575" indent="-258763" algn="l" defTabSz="1038225" rtl="0" fontAlgn="base">
        <a:spcBef>
          <a:spcPct val="20000"/>
        </a:spcBef>
        <a:spcAft>
          <a:spcPct val="0"/>
        </a:spcAft>
        <a:buFont typeface="Arial" charset="0"/>
        <a:buChar char="•"/>
        <a:defRPr sz="2700" kern="1200">
          <a:solidFill>
            <a:schemeClr val="tx1"/>
          </a:solidFill>
          <a:latin typeface="+mn-lt"/>
          <a:ea typeface="+mn-ea"/>
          <a:cs typeface="+mn-cs"/>
        </a:defRPr>
      </a:lvl3pPr>
      <a:lvl4pPr marL="1817688" indent="-258763" algn="l" defTabSz="1038225" rtl="0" fontAlgn="base">
        <a:spcBef>
          <a:spcPct val="20000"/>
        </a:spcBef>
        <a:spcAft>
          <a:spcPct val="0"/>
        </a:spcAft>
        <a:buFont typeface="Arial" charset="0"/>
        <a:buChar char="–"/>
        <a:defRPr sz="2300" kern="1200">
          <a:solidFill>
            <a:schemeClr val="tx1"/>
          </a:solidFill>
          <a:latin typeface="+mn-lt"/>
          <a:ea typeface="+mn-ea"/>
          <a:cs typeface="+mn-cs"/>
        </a:defRPr>
      </a:lvl4pPr>
      <a:lvl5pPr marL="2336800" indent="-258763" algn="l" defTabSz="1038225" rtl="0" fontAlgn="base">
        <a:spcBef>
          <a:spcPct val="20000"/>
        </a:spcBef>
        <a:spcAft>
          <a:spcPct val="0"/>
        </a:spcAft>
        <a:buFont typeface="Arial" charset="0"/>
        <a:buChar char="»"/>
        <a:defRPr sz="2300" kern="1200">
          <a:solidFill>
            <a:schemeClr val="tx1"/>
          </a:solidFill>
          <a:latin typeface="+mn-lt"/>
          <a:ea typeface="+mn-ea"/>
          <a:cs typeface="+mn-cs"/>
        </a:defRPr>
      </a:lvl5pPr>
      <a:lvl6pPr marL="2857089" indent="-259735" algn="l" defTabSz="1038941"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76559" indent="-259735" algn="l" defTabSz="1038941"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96030" indent="-259735" algn="l" defTabSz="1038941"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15500" indent="-259735" algn="l" defTabSz="1038941"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zh-CN"/>
      </a:defPPr>
      <a:lvl1pPr marL="0" algn="l" defTabSz="1038941" rtl="0" eaLnBrk="1" latinLnBrk="0" hangingPunct="1">
        <a:defRPr sz="2000" kern="1200">
          <a:solidFill>
            <a:schemeClr val="tx1"/>
          </a:solidFill>
          <a:latin typeface="+mn-lt"/>
          <a:ea typeface="+mn-ea"/>
          <a:cs typeface="+mn-cs"/>
        </a:defRPr>
      </a:lvl1pPr>
      <a:lvl2pPr marL="519471" algn="l" defTabSz="1038941" rtl="0" eaLnBrk="1" latinLnBrk="0" hangingPunct="1">
        <a:defRPr sz="2000" kern="1200">
          <a:solidFill>
            <a:schemeClr val="tx1"/>
          </a:solidFill>
          <a:latin typeface="+mn-lt"/>
          <a:ea typeface="+mn-ea"/>
          <a:cs typeface="+mn-cs"/>
        </a:defRPr>
      </a:lvl2pPr>
      <a:lvl3pPr marL="1038941" algn="l" defTabSz="1038941" rtl="0" eaLnBrk="1" latinLnBrk="0" hangingPunct="1">
        <a:defRPr sz="2000" kern="1200">
          <a:solidFill>
            <a:schemeClr val="tx1"/>
          </a:solidFill>
          <a:latin typeface="+mn-lt"/>
          <a:ea typeface="+mn-ea"/>
          <a:cs typeface="+mn-cs"/>
        </a:defRPr>
      </a:lvl3pPr>
      <a:lvl4pPr marL="1558412" algn="l" defTabSz="1038941" rtl="0" eaLnBrk="1" latinLnBrk="0" hangingPunct="1">
        <a:defRPr sz="2000" kern="1200">
          <a:solidFill>
            <a:schemeClr val="tx1"/>
          </a:solidFill>
          <a:latin typeface="+mn-lt"/>
          <a:ea typeface="+mn-ea"/>
          <a:cs typeface="+mn-cs"/>
        </a:defRPr>
      </a:lvl4pPr>
      <a:lvl5pPr marL="2077883" algn="l" defTabSz="1038941" rtl="0" eaLnBrk="1" latinLnBrk="0" hangingPunct="1">
        <a:defRPr sz="2000" kern="1200">
          <a:solidFill>
            <a:schemeClr val="tx1"/>
          </a:solidFill>
          <a:latin typeface="+mn-lt"/>
          <a:ea typeface="+mn-ea"/>
          <a:cs typeface="+mn-cs"/>
        </a:defRPr>
      </a:lvl5pPr>
      <a:lvl6pPr marL="2597353" algn="l" defTabSz="1038941" rtl="0" eaLnBrk="1" latinLnBrk="0" hangingPunct="1">
        <a:defRPr sz="2000" kern="1200">
          <a:solidFill>
            <a:schemeClr val="tx1"/>
          </a:solidFill>
          <a:latin typeface="+mn-lt"/>
          <a:ea typeface="+mn-ea"/>
          <a:cs typeface="+mn-cs"/>
        </a:defRPr>
      </a:lvl6pPr>
      <a:lvl7pPr marL="3116824" algn="l" defTabSz="1038941" rtl="0" eaLnBrk="1" latinLnBrk="0" hangingPunct="1">
        <a:defRPr sz="2000" kern="1200">
          <a:solidFill>
            <a:schemeClr val="tx1"/>
          </a:solidFill>
          <a:latin typeface="+mn-lt"/>
          <a:ea typeface="+mn-ea"/>
          <a:cs typeface="+mn-cs"/>
        </a:defRPr>
      </a:lvl7pPr>
      <a:lvl8pPr marL="3636294" algn="l" defTabSz="1038941" rtl="0" eaLnBrk="1" latinLnBrk="0" hangingPunct="1">
        <a:defRPr sz="2000" kern="1200">
          <a:solidFill>
            <a:schemeClr val="tx1"/>
          </a:solidFill>
          <a:latin typeface="+mn-lt"/>
          <a:ea typeface="+mn-ea"/>
          <a:cs typeface="+mn-cs"/>
        </a:defRPr>
      </a:lvl8pPr>
      <a:lvl9pPr marL="4155765" algn="l" defTabSz="1038941"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314" name="图片 6"/>
          <p:cNvPicPr>
            <a:picLocks noChangeAspect="1"/>
          </p:cNvPicPr>
          <p:nvPr userDrawn="1"/>
        </p:nvPicPr>
        <p:blipFill>
          <a:blip r:embed="rId13"/>
          <a:srcRect/>
          <a:stretch>
            <a:fillRect/>
          </a:stretch>
        </p:blipFill>
        <p:spPr bwMode="auto">
          <a:xfrm>
            <a:off x="4763" y="0"/>
            <a:ext cx="10436225" cy="7740650"/>
          </a:xfrm>
          <a:prstGeom prst="rect">
            <a:avLst/>
          </a:prstGeom>
          <a:noFill/>
          <a:ln w="9525">
            <a:noFill/>
            <a:miter lim="800000"/>
            <a:headEnd/>
            <a:tailEnd/>
          </a:ln>
        </p:spPr>
      </p:pic>
      <p:sp>
        <p:nvSpPr>
          <p:cNvPr id="4" name="日期占位符 3"/>
          <p:cNvSpPr>
            <a:spLocks noGrp="1"/>
          </p:cNvSpPr>
          <p:nvPr>
            <p:ph type="dt" sz="half" idx="2"/>
          </p:nvPr>
        </p:nvSpPr>
        <p:spPr>
          <a:xfrm>
            <a:off x="522288" y="7173913"/>
            <a:ext cx="2435225" cy="412750"/>
          </a:xfrm>
          <a:prstGeom prst="rect">
            <a:avLst/>
          </a:prstGeom>
        </p:spPr>
        <p:txBody>
          <a:bodyPr vert="horz" lIns="91440" tIns="45720" rIns="91440" bIns="45720" rtlCol="0" anchor="ctr"/>
          <a:lstStyle>
            <a:lvl1pPr algn="l" defTabSz="1038941" fontAlgn="auto">
              <a:spcBef>
                <a:spcPts val="0"/>
              </a:spcBef>
              <a:spcAft>
                <a:spcPts val="0"/>
              </a:spcAft>
              <a:defRPr sz="1200" smtClean="0">
                <a:solidFill>
                  <a:schemeClr val="tx1">
                    <a:tint val="75000"/>
                  </a:schemeClr>
                </a:solidFill>
                <a:latin typeface="+mn-lt"/>
                <a:ea typeface="+mn-ea"/>
              </a:defRPr>
            </a:lvl1pPr>
          </a:lstStyle>
          <a:p>
            <a:pPr>
              <a:defRPr/>
            </a:pPr>
            <a:fld id="{BFFCD374-837A-49F7-8109-CD573E240F4D}" type="datetimeFigureOut">
              <a:rPr lang="zh-CN" altLang="en-US"/>
              <a:pPr>
                <a:defRPr/>
              </a:pPr>
              <a:t>2017/3/22</a:t>
            </a:fld>
            <a:endParaRPr lang="zh-CN" altLang="en-US"/>
          </a:p>
        </p:txBody>
      </p:sp>
      <p:sp>
        <p:nvSpPr>
          <p:cNvPr id="5" name="页脚占位符 4"/>
          <p:cNvSpPr>
            <a:spLocks noGrp="1"/>
          </p:cNvSpPr>
          <p:nvPr>
            <p:ph type="ftr" sz="quarter" idx="3"/>
          </p:nvPr>
        </p:nvSpPr>
        <p:spPr>
          <a:xfrm>
            <a:off x="3567113" y="7173913"/>
            <a:ext cx="3306762" cy="412750"/>
          </a:xfrm>
          <a:prstGeom prst="rect">
            <a:avLst/>
          </a:prstGeom>
        </p:spPr>
        <p:txBody>
          <a:bodyPr vert="horz" lIns="91440" tIns="45720" rIns="91440" bIns="45720" rtlCol="0" anchor="ctr"/>
          <a:lstStyle>
            <a:lvl1pPr algn="ctr" defTabSz="1038941" fontAlgn="auto">
              <a:spcBef>
                <a:spcPts val="0"/>
              </a:spcBef>
              <a:spcAft>
                <a:spcPts val="0"/>
              </a:spcAft>
              <a:defRPr sz="1200" dirty="0" smtClean="0">
                <a:solidFill>
                  <a:schemeClr val="tx1">
                    <a:tint val="75000"/>
                  </a:schemeClr>
                </a:solidFill>
                <a:latin typeface="+mn-lt"/>
                <a:ea typeface="+mn-ea"/>
              </a:defRPr>
            </a:lvl1pPr>
          </a:lstStyle>
          <a:p>
            <a:pPr>
              <a:defRPr/>
            </a:pPr>
            <a:r>
              <a:rPr lang="zh-CN" altLang="en-US"/>
              <a:t>广东星艺装饰集团</a:t>
            </a:r>
            <a:r>
              <a:rPr lang="en-US" altLang="zh-CN"/>
              <a:t>2016</a:t>
            </a:r>
            <a:r>
              <a:rPr lang="zh-CN" altLang="en-US"/>
              <a:t>年度校园招聘宣讲</a:t>
            </a:r>
            <a:endParaRPr lang="zh-CN" altLang="en-US"/>
          </a:p>
        </p:txBody>
      </p:sp>
      <p:sp>
        <p:nvSpPr>
          <p:cNvPr id="6" name="灯片编号占位符 5"/>
          <p:cNvSpPr>
            <a:spLocks noGrp="1"/>
          </p:cNvSpPr>
          <p:nvPr>
            <p:ph type="sldNum" sz="quarter" idx="4"/>
          </p:nvPr>
        </p:nvSpPr>
        <p:spPr>
          <a:xfrm>
            <a:off x="7483475" y="7173913"/>
            <a:ext cx="2435225" cy="412750"/>
          </a:xfrm>
          <a:prstGeom prst="rect">
            <a:avLst/>
          </a:prstGeom>
        </p:spPr>
        <p:txBody>
          <a:bodyPr vert="horz" lIns="91440" tIns="45720" rIns="91440" bIns="45720" rtlCol="0" anchor="ctr"/>
          <a:lstStyle>
            <a:lvl1pPr algn="r" defTabSz="1038941" fontAlgn="auto">
              <a:spcBef>
                <a:spcPts val="0"/>
              </a:spcBef>
              <a:spcAft>
                <a:spcPts val="0"/>
              </a:spcAft>
              <a:defRPr sz="1200" smtClean="0">
                <a:solidFill>
                  <a:schemeClr val="tx1">
                    <a:tint val="75000"/>
                  </a:schemeClr>
                </a:solidFill>
                <a:latin typeface="+mn-lt"/>
                <a:ea typeface="+mn-ea"/>
              </a:defRPr>
            </a:lvl1pPr>
          </a:lstStyle>
          <a:p>
            <a:pPr>
              <a:defRPr/>
            </a:pPr>
            <a:fld id="{06BD4E56-F6D0-4D6F-BEFA-C1565226EC3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图片 3"/>
          <p:cNvPicPr>
            <a:picLocks noChangeAspect="1"/>
          </p:cNvPicPr>
          <p:nvPr/>
        </p:nvPicPr>
        <p:blipFill>
          <a:blip r:embed="rId2"/>
          <a:srcRect/>
          <a:stretch>
            <a:fillRect/>
          </a:stretch>
        </p:blipFill>
        <p:spPr bwMode="auto">
          <a:xfrm>
            <a:off x="-6515100" y="-168275"/>
            <a:ext cx="10440988" cy="7740650"/>
          </a:xfrm>
          <a:prstGeom prst="rect">
            <a:avLst/>
          </a:prstGeom>
          <a:noFill/>
          <a:ln w="9525">
            <a:noFill/>
            <a:miter lim="800000"/>
            <a:headEnd/>
            <a:tailEnd/>
          </a:ln>
        </p:spPr>
      </p:pic>
      <p:sp>
        <p:nvSpPr>
          <p:cNvPr id="27650" name="文本框 1"/>
          <p:cNvSpPr txBox="1">
            <a:spLocks noChangeArrowheads="1"/>
          </p:cNvSpPr>
          <p:nvPr/>
        </p:nvSpPr>
        <p:spPr bwMode="auto">
          <a:xfrm>
            <a:off x="5580063" y="6030913"/>
            <a:ext cx="3816350" cy="400050"/>
          </a:xfrm>
          <a:prstGeom prst="rect">
            <a:avLst/>
          </a:prstGeom>
          <a:noFill/>
          <a:ln w="9525">
            <a:noFill/>
            <a:miter lim="800000"/>
            <a:headEnd/>
            <a:tailEnd/>
          </a:ln>
        </p:spPr>
        <p:txBody>
          <a:bodyPr>
            <a:spAutoFit/>
          </a:bodyPr>
          <a:lstStyle/>
          <a:p>
            <a:r>
              <a:rPr lang="en-US" altLang="zh-CN">
                <a:latin typeface="Calibri" pitchFamily="34" charset="0"/>
              </a:rPr>
              <a:t>http://www.xydec.com.cn</a:t>
            </a:r>
            <a:endParaRPr lang="zh-CN" altLang="en-US">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图片 1"/>
          <p:cNvPicPr>
            <a:picLocks noChangeAspect="1"/>
          </p:cNvPicPr>
          <p:nvPr/>
        </p:nvPicPr>
        <p:blipFill>
          <a:blip r:embed="rId2"/>
          <a:srcRect/>
          <a:stretch>
            <a:fillRect/>
          </a:stretch>
        </p:blipFill>
        <p:spPr bwMode="auto">
          <a:xfrm>
            <a:off x="0" y="0"/>
            <a:ext cx="10440988" cy="7740650"/>
          </a:xfrm>
          <a:prstGeom prst="rect">
            <a:avLst/>
          </a:prstGeom>
          <a:noFill/>
          <a:ln w="9525">
            <a:noFill/>
            <a:miter lim="800000"/>
            <a:headEnd/>
            <a:tailEnd/>
          </a:ln>
        </p:spPr>
      </p:pic>
      <p:sp>
        <p:nvSpPr>
          <p:cNvPr id="3" name="动作按钮: 第一张 2">
            <a:hlinkClick r:id="rId3" action="ppaction://hlinksldjump" highlightClick="1"/>
          </p:cNvPr>
          <p:cNvSpPr/>
          <p:nvPr/>
        </p:nvSpPr>
        <p:spPr>
          <a:xfrm>
            <a:off x="9756775" y="7183438"/>
            <a:ext cx="504825" cy="431800"/>
          </a:xfrm>
          <a:prstGeom prst="actionButtonHome">
            <a:avLst/>
          </a:prstGeom>
          <a:gradFill flip="none" rotWithShape="1">
            <a:gsLst>
              <a:gs pos="0">
                <a:schemeClr val="accent1">
                  <a:tint val="66000"/>
                  <a:satMod val="160000"/>
                </a:schemeClr>
              </a:gs>
              <a:gs pos="52000">
                <a:schemeClr val="accent1">
                  <a:tint val="44500"/>
                  <a:satMod val="160000"/>
                </a:schemeClr>
              </a:gs>
              <a:gs pos="100000">
                <a:schemeClr val="accent1">
                  <a:tint val="23500"/>
                  <a:satMod val="160000"/>
                </a:schemeClr>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8941" fontAlgn="auto">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图片 3"/>
          <p:cNvPicPr>
            <a:picLocks noChangeAspect="1"/>
          </p:cNvPicPr>
          <p:nvPr/>
        </p:nvPicPr>
        <p:blipFill>
          <a:blip r:embed="rId2"/>
          <a:srcRect/>
          <a:stretch>
            <a:fillRect/>
          </a:stretch>
        </p:blipFill>
        <p:spPr bwMode="auto">
          <a:xfrm>
            <a:off x="0" y="0"/>
            <a:ext cx="10440988" cy="7740650"/>
          </a:xfrm>
          <a:prstGeom prst="rect">
            <a:avLst/>
          </a:prstGeom>
          <a:noFill/>
          <a:ln w="9525">
            <a:noFill/>
            <a:miter lim="800000"/>
            <a:headEnd/>
            <a:tailEnd/>
          </a:ln>
        </p:spPr>
      </p:pic>
      <p:sp>
        <p:nvSpPr>
          <p:cNvPr id="29698" name="TextBox 4"/>
          <p:cNvSpPr txBox="1">
            <a:spLocks noChangeArrowheads="1"/>
          </p:cNvSpPr>
          <p:nvPr/>
        </p:nvSpPr>
        <p:spPr bwMode="auto">
          <a:xfrm>
            <a:off x="1076325" y="2155825"/>
            <a:ext cx="8497888" cy="5078413"/>
          </a:xfrm>
          <a:prstGeom prst="rect">
            <a:avLst/>
          </a:prstGeom>
          <a:noFill/>
          <a:ln w="9525">
            <a:noFill/>
            <a:miter lim="800000"/>
            <a:headEnd/>
            <a:tailEnd/>
          </a:ln>
        </p:spPr>
        <p:txBody>
          <a:bodyPr>
            <a:spAutoFit/>
          </a:bodyPr>
          <a:lstStyle/>
          <a:p>
            <a:r>
              <a:rPr lang="zh-CN" altLang="zh-CN" sz="1800">
                <a:latin typeface="Calibri" pitchFamily="34" charset="0"/>
              </a:rPr>
              <a:t>广东星艺装饰集团股份有限公司是一家以建筑室内、室外装饰装修工程的设计和施工为主体，融园林景观、软配和家具制造、建筑装饰材料、工艺饰品、文化传媒、艺术教育等为一体的大型专业装饰集团公司。</a:t>
            </a:r>
            <a:endParaRPr lang="en-US" altLang="zh-CN" sz="1800">
              <a:latin typeface="Calibri" pitchFamily="34" charset="0"/>
            </a:endParaRPr>
          </a:p>
          <a:p>
            <a:endParaRPr lang="zh-CN" altLang="zh-CN" sz="1800">
              <a:latin typeface="Calibri" pitchFamily="34" charset="0"/>
            </a:endParaRPr>
          </a:p>
          <a:p>
            <a:r>
              <a:rPr lang="zh-CN" altLang="zh-CN" sz="1800">
                <a:latin typeface="Calibri" pitchFamily="34" charset="0"/>
              </a:rPr>
              <a:t>本集团分公司遍布全国</a:t>
            </a:r>
            <a:r>
              <a:rPr lang="en-US" altLang="zh-CN" sz="1800">
                <a:latin typeface="Calibri" pitchFamily="34" charset="0"/>
              </a:rPr>
              <a:t>20</a:t>
            </a:r>
            <a:r>
              <a:rPr lang="zh-CN" altLang="zh-CN" sz="1800">
                <a:latin typeface="Calibri" pitchFamily="34" charset="0"/>
              </a:rPr>
              <a:t>多个省、市、自治区，拥有公装、家装、艺装、园林景观设计师及工程管理人员和技术骨干近万人，系国内业界经营网点分布最广，专业实力最强的大型装饰装修设计、施工企业和旗舰品牌。</a:t>
            </a:r>
            <a:endParaRPr lang="en-US" altLang="zh-CN" sz="1800">
              <a:latin typeface="Calibri" pitchFamily="34" charset="0"/>
            </a:endParaRPr>
          </a:p>
          <a:p>
            <a:endParaRPr lang="zh-CN" altLang="zh-CN" sz="1800">
              <a:latin typeface="Calibri" pitchFamily="34" charset="0"/>
            </a:endParaRPr>
          </a:p>
          <a:p>
            <a:r>
              <a:rPr lang="zh-CN" altLang="zh-CN" sz="1800">
                <a:latin typeface="Calibri" pitchFamily="34" charset="0"/>
              </a:rPr>
              <a:t>本集团属国家建筑装饰工程设计专项甲级、建筑装修装饰工程专业承包壹级、</a:t>
            </a:r>
            <a:r>
              <a:rPr lang="en-US" altLang="zh-CN" sz="1800">
                <a:latin typeface="Calibri" pitchFamily="34" charset="0"/>
              </a:rPr>
              <a:t>GB/T240001-2004idt ISO14001:2004</a:t>
            </a:r>
            <a:r>
              <a:rPr lang="zh-CN" altLang="zh-CN" sz="1800">
                <a:latin typeface="Calibri" pitchFamily="34" charset="0"/>
              </a:rPr>
              <a:t>环境管理体系认证企业。</a:t>
            </a:r>
            <a:endParaRPr lang="en-US" altLang="zh-CN" sz="1800">
              <a:latin typeface="Calibri" pitchFamily="34" charset="0"/>
            </a:endParaRPr>
          </a:p>
          <a:p>
            <a:endParaRPr lang="zh-CN" altLang="zh-CN" sz="1800">
              <a:latin typeface="Calibri" pitchFamily="34" charset="0"/>
            </a:endParaRPr>
          </a:p>
          <a:p>
            <a:r>
              <a:rPr lang="zh-CN" altLang="zh-CN" sz="1800">
                <a:latin typeface="Calibri" pitchFamily="34" charset="0"/>
              </a:rPr>
              <a:t>本集团为广东省著名商标和中国驰名商标企业。</a:t>
            </a:r>
            <a:endParaRPr lang="en-US" altLang="zh-CN" sz="1800">
              <a:latin typeface="Calibri" pitchFamily="34" charset="0"/>
            </a:endParaRPr>
          </a:p>
          <a:p>
            <a:endParaRPr lang="zh-CN" altLang="zh-CN" sz="1800">
              <a:latin typeface="Calibri" pitchFamily="34" charset="0"/>
            </a:endParaRPr>
          </a:p>
          <a:p>
            <a:r>
              <a:rPr lang="zh-CN" altLang="zh-CN" sz="1800">
                <a:latin typeface="Calibri" pitchFamily="34" charset="0"/>
              </a:rPr>
              <a:t>本集团为中国建筑协会常务理事单位、中国建筑装饰协会住宅委员会副主任委员单位和设计委员会副主任委员单位。</a:t>
            </a:r>
            <a:endParaRPr lang="en-US" altLang="zh-CN" sz="1800">
              <a:latin typeface="Calibri" pitchFamily="34" charset="0"/>
            </a:endParaRPr>
          </a:p>
          <a:p>
            <a:endParaRPr lang="zh-CN" altLang="zh-CN" sz="1800">
              <a:latin typeface="Calibri" pitchFamily="34" charset="0"/>
            </a:endParaRPr>
          </a:p>
          <a:p>
            <a:r>
              <a:rPr lang="zh-CN" altLang="zh-CN" sz="1800">
                <a:latin typeface="Calibri" pitchFamily="34" charset="0"/>
              </a:rPr>
              <a:t>本集团的经营理念：设计经典，质量第一，顾客至上，学习创新。</a:t>
            </a:r>
            <a:endParaRPr lang="en-US" altLang="zh-CN" sz="1800">
              <a:latin typeface="Calibri" pitchFamily="34" charset="0"/>
            </a:endParaRPr>
          </a:p>
          <a:p>
            <a:endParaRPr lang="zh-CN" altLang="zh-CN" sz="180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图片 3"/>
          <p:cNvPicPr>
            <a:picLocks noChangeAspect="1"/>
          </p:cNvPicPr>
          <p:nvPr/>
        </p:nvPicPr>
        <p:blipFill>
          <a:blip r:embed="rId2"/>
          <a:srcRect/>
          <a:stretch>
            <a:fillRect/>
          </a:stretch>
        </p:blipFill>
        <p:spPr bwMode="auto">
          <a:xfrm>
            <a:off x="0" y="0"/>
            <a:ext cx="10440988" cy="7740650"/>
          </a:xfrm>
          <a:prstGeom prst="rect">
            <a:avLst/>
          </a:prstGeom>
          <a:noFill/>
          <a:ln w="9525">
            <a:noFill/>
            <a:miter lim="800000"/>
            <a:headEnd/>
            <a:tailEnd/>
          </a:ln>
        </p:spPr>
      </p:pic>
      <p:sp>
        <p:nvSpPr>
          <p:cNvPr id="3" name="动作按钮: 第一张 2">
            <a:hlinkClick r:id="rId3" action="ppaction://hlinksldjump" highlightClick="1"/>
          </p:cNvPr>
          <p:cNvSpPr/>
          <p:nvPr/>
        </p:nvSpPr>
        <p:spPr>
          <a:xfrm>
            <a:off x="9756775" y="7183438"/>
            <a:ext cx="504825" cy="431800"/>
          </a:xfrm>
          <a:prstGeom prst="actionButtonHome">
            <a:avLst/>
          </a:prstGeom>
          <a:gradFill flip="none" rotWithShape="1">
            <a:gsLst>
              <a:gs pos="0">
                <a:schemeClr val="accent1">
                  <a:tint val="66000"/>
                  <a:satMod val="160000"/>
                </a:schemeClr>
              </a:gs>
              <a:gs pos="52000">
                <a:schemeClr val="accent1">
                  <a:tint val="44500"/>
                  <a:satMod val="160000"/>
                </a:schemeClr>
              </a:gs>
              <a:gs pos="100000">
                <a:schemeClr val="accent1">
                  <a:tint val="23500"/>
                  <a:satMod val="160000"/>
                </a:schemeClr>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8941" fontAlgn="auto">
              <a:spcBef>
                <a:spcPts val="0"/>
              </a:spcBef>
              <a:spcAft>
                <a:spcPts val="0"/>
              </a:spcAft>
              <a:defRPr/>
            </a:pPr>
            <a:endParaRPr lang="zh-CN" altLang="en-US"/>
          </a:p>
        </p:txBody>
      </p:sp>
      <p:sp>
        <p:nvSpPr>
          <p:cNvPr id="30723" name="TextBox 4"/>
          <p:cNvSpPr txBox="1">
            <a:spLocks noChangeArrowheads="1"/>
          </p:cNvSpPr>
          <p:nvPr/>
        </p:nvSpPr>
        <p:spPr bwMode="auto">
          <a:xfrm>
            <a:off x="933450" y="1870075"/>
            <a:ext cx="8497888" cy="5078413"/>
          </a:xfrm>
          <a:prstGeom prst="rect">
            <a:avLst/>
          </a:prstGeom>
          <a:noFill/>
          <a:ln w="9525">
            <a:noFill/>
            <a:miter lim="800000"/>
            <a:headEnd/>
            <a:tailEnd/>
          </a:ln>
        </p:spPr>
        <p:txBody>
          <a:bodyPr>
            <a:spAutoFit/>
          </a:bodyPr>
          <a:lstStyle/>
          <a:p>
            <a:r>
              <a:rPr lang="zh-CN" altLang="zh-CN" sz="1800">
                <a:latin typeface="Calibri" pitchFamily="34" charset="0"/>
              </a:rPr>
              <a:t>本集团率先构建完善的服务网络和强大的资源整合体系，通过“装饰文化节”之载体，让全国客户充分享受到省心、放心、称心的超值服务和“明白消费，开心装修”的快乐装饰文化。</a:t>
            </a:r>
          </a:p>
          <a:p>
            <a:endParaRPr lang="en-US" altLang="zh-CN" sz="1800">
              <a:latin typeface="Calibri" pitchFamily="34" charset="0"/>
            </a:endParaRPr>
          </a:p>
          <a:p>
            <a:r>
              <a:rPr lang="zh-CN" altLang="zh-CN" sz="1800">
                <a:latin typeface="Calibri" pitchFamily="34" charset="0"/>
              </a:rPr>
              <a:t>本集团注重设计和工程管理人才培养，专门创立了星艺设计艺术学院，聘请中外著名专业导师任教，并建立了留学、考察机制。学院保证了企业各类专业人才源源不断的输送。集团每年将经理人和优秀设计师到国内名校进修和国外学习，不断提升企业的经营管理、创新和服务水平。</a:t>
            </a:r>
            <a:endParaRPr lang="en-US" altLang="zh-CN" sz="1800">
              <a:latin typeface="Calibri" pitchFamily="34" charset="0"/>
            </a:endParaRPr>
          </a:p>
          <a:p>
            <a:endParaRPr lang="zh-CN" altLang="zh-CN" sz="1800">
              <a:latin typeface="Calibri" pitchFamily="34" charset="0"/>
            </a:endParaRPr>
          </a:p>
          <a:p>
            <a:r>
              <a:rPr lang="zh-CN" altLang="zh-CN" sz="1800">
                <a:latin typeface="Calibri" pitchFamily="34" charset="0"/>
              </a:rPr>
              <a:t>本集团对内营造公平竞争、学习有力、积极向上的企业环境，对外自觉承担社会责任。在抗震救灾、建校助学、扶危救困等方面敢于担当，积极参与。以此构建出公平、正义、诚信、阳光的企业文化。</a:t>
            </a:r>
            <a:endParaRPr lang="en-US" altLang="zh-CN" sz="1800">
              <a:latin typeface="Calibri" pitchFamily="34" charset="0"/>
            </a:endParaRPr>
          </a:p>
          <a:p>
            <a:endParaRPr lang="zh-CN" altLang="zh-CN" sz="1800">
              <a:latin typeface="Calibri" pitchFamily="34" charset="0"/>
            </a:endParaRPr>
          </a:p>
          <a:p>
            <a:r>
              <a:rPr lang="zh-CN" altLang="zh-CN" sz="1800">
                <a:latin typeface="Calibri" pitchFamily="34" charset="0"/>
              </a:rPr>
              <a:t>本集团恪守“客户赞许，员工依恋，社会尊重”的核心价值观，致力于为客户创造最大价值，努力为员工谋求成长平台，积极履行好社会责任。</a:t>
            </a:r>
            <a:endParaRPr lang="en-US" altLang="zh-CN" sz="1800">
              <a:latin typeface="Calibri" pitchFamily="34" charset="0"/>
            </a:endParaRPr>
          </a:p>
          <a:p>
            <a:endParaRPr lang="zh-CN" altLang="zh-CN" sz="1800">
              <a:latin typeface="Calibri" pitchFamily="34" charset="0"/>
            </a:endParaRPr>
          </a:p>
          <a:p>
            <a:r>
              <a:rPr lang="zh-CN" altLang="zh-CN" sz="1800">
                <a:latin typeface="Calibri" pitchFamily="34" charset="0"/>
              </a:rPr>
              <a:t>本集团将坚持开拓、创新，努力把企业打造成为一个社会公众型、艺术产业型、现代管理型，基业长青的百年企业。</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20"/>
          <p:cNvSpPr>
            <a:spLocks noChangeShapeType="1"/>
          </p:cNvSpPr>
          <p:nvPr/>
        </p:nvSpPr>
        <p:spPr bwMode="auto">
          <a:xfrm>
            <a:off x="850900" y="2309813"/>
            <a:ext cx="0" cy="3536950"/>
          </a:xfrm>
          <a:prstGeom prst="line">
            <a:avLst/>
          </a:prstGeom>
          <a:noFill/>
          <a:ln w="28575">
            <a:solidFill>
              <a:srgbClr val="EA006A"/>
            </a:solidFill>
            <a:round/>
            <a:headEnd/>
            <a:tailEnd/>
          </a:ln>
        </p:spPr>
        <p:txBody>
          <a:bodyPr wrap="none" anchor="ctr"/>
          <a:lstStyle/>
          <a:p>
            <a:endParaRPr lang="zh-CN" altLang="en-US"/>
          </a:p>
        </p:txBody>
      </p:sp>
      <p:sp>
        <p:nvSpPr>
          <p:cNvPr id="15" name="矩形 14"/>
          <p:cNvSpPr/>
          <p:nvPr/>
        </p:nvSpPr>
        <p:spPr>
          <a:xfrm>
            <a:off x="984250" y="2284413"/>
            <a:ext cx="1109663" cy="868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038941" fontAlgn="auto">
              <a:spcBef>
                <a:spcPts val="0"/>
              </a:spcBef>
              <a:spcAft>
                <a:spcPts val="0"/>
              </a:spcAft>
              <a:defRPr/>
            </a:pPr>
            <a:r>
              <a:rPr lang="zh-CN" altLang="en-US" sz="2400" b="1" dirty="0">
                <a:solidFill>
                  <a:srgbClr val="EA006A"/>
                </a:solidFill>
                <a:latin typeface="微软雅黑" pitchFamily="34" charset="-122"/>
                <a:ea typeface="微软雅黑" pitchFamily="34" charset="-122"/>
              </a:rPr>
              <a:t>设计师</a:t>
            </a:r>
            <a:endParaRPr lang="zh-CN" altLang="en-US" sz="2400" b="1" dirty="0">
              <a:solidFill>
                <a:srgbClr val="EA006A"/>
              </a:solidFill>
              <a:latin typeface="微软雅黑" pitchFamily="34" charset="-122"/>
              <a:ea typeface="微软雅黑" pitchFamily="34" charset="-122"/>
            </a:endParaRPr>
          </a:p>
        </p:txBody>
      </p:sp>
      <p:sp>
        <p:nvSpPr>
          <p:cNvPr id="16" name="文本框 37"/>
          <p:cNvSpPr txBox="1"/>
          <p:nvPr/>
        </p:nvSpPr>
        <p:spPr>
          <a:xfrm>
            <a:off x="1168400" y="3295650"/>
            <a:ext cx="2457450" cy="652463"/>
          </a:xfrm>
          <a:prstGeom prst="rect">
            <a:avLst/>
          </a:prstGeom>
          <a:noFill/>
        </p:spPr>
        <p:txBody>
          <a:bodyPr>
            <a:spAutoFit/>
          </a:bodyPr>
          <a:lstStyle/>
          <a:p>
            <a:pPr defTabSz="1038941" fontAlgn="auto">
              <a:lnSpc>
                <a:spcPct val="130000"/>
              </a:lnSpc>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室内设计专业会</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CAD</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sz="1400" dirty="0">
                <a:latin typeface="+mn-lt"/>
                <a:ea typeface="+mn-ea"/>
              </a:rPr>
              <a:t>3dmax</a:t>
            </a:r>
            <a:r>
              <a:rPr lang="zh-CN" altLang="en-US" sz="1400" dirty="0">
                <a:latin typeface="+mn-lt"/>
                <a:ea typeface="+mn-ea"/>
              </a:rPr>
              <a:t>、</a:t>
            </a:r>
            <a:r>
              <a:rPr lang="en-US" sz="1400" dirty="0" err="1">
                <a:latin typeface="+mn-lt"/>
                <a:ea typeface="+mn-ea"/>
              </a:rPr>
              <a:t>photoshop</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Rectangle 19"/>
          <p:cNvSpPr>
            <a:spLocks noChangeArrowheads="1"/>
          </p:cNvSpPr>
          <p:nvPr/>
        </p:nvSpPr>
        <p:spPr bwMode="auto">
          <a:xfrm>
            <a:off x="428625" y="2430463"/>
            <a:ext cx="419100" cy="550862"/>
          </a:xfrm>
          <a:prstGeom prst="rect">
            <a:avLst/>
          </a:prstGeom>
          <a:solidFill>
            <a:srgbClr val="EA006A"/>
          </a:solidFill>
          <a:ln w="9525">
            <a:noFill/>
            <a:miter lim="800000"/>
            <a:headEnd/>
            <a:tailEnd/>
          </a:ln>
        </p:spPr>
        <p:txBody>
          <a:bodyPr wrap="none" anchor="ctr"/>
          <a:lstStyle/>
          <a:p>
            <a:pPr algn="ctr"/>
            <a:r>
              <a:rPr lang="en-US" altLang="zh-CN" sz="2800">
                <a:solidFill>
                  <a:schemeClr val="bg1"/>
                </a:solidFill>
                <a:latin typeface="Berlin Sans FB"/>
              </a:rPr>
              <a:t>01</a:t>
            </a:r>
            <a:endParaRPr lang="zh-CN" altLang="en-US" sz="2800">
              <a:solidFill>
                <a:schemeClr val="bg1"/>
              </a:solidFill>
              <a:latin typeface="Berlin Sans FB"/>
            </a:endParaRPr>
          </a:p>
        </p:txBody>
      </p:sp>
      <p:sp>
        <p:nvSpPr>
          <p:cNvPr id="18" name="矩形 17"/>
          <p:cNvSpPr>
            <a:spLocks noChangeArrowheads="1"/>
          </p:cNvSpPr>
          <p:nvPr/>
        </p:nvSpPr>
        <p:spPr bwMode="auto">
          <a:xfrm>
            <a:off x="649288" y="669925"/>
            <a:ext cx="9164637" cy="954088"/>
          </a:xfrm>
          <a:prstGeom prst="rect">
            <a:avLst/>
          </a:prstGeom>
          <a:noFill/>
          <a:ln w="9525">
            <a:noFill/>
            <a:miter lim="800000"/>
            <a:headEnd/>
            <a:tailEnd/>
          </a:ln>
        </p:spPr>
        <p:txBody>
          <a:bodyPr>
            <a:spAutoFit/>
          </a:bodyPr>
          <a:lstStyle/>
          <a:p>
            <a:r>
              <a:rPr lang="zh-CN" altLang="en-US" sz="2800">
                <a:latin typeface="Calibri" pitchFamily="34" charset="0"/>
              </a:rPr>
              <a:t>由于公司的快速发展，急需大量的</a:t>
            </a:r>
            <a:r>
              <a:rPr lang="zh-CN" altLang="en-US" sz="2800">
                <a:latin typeface="宋体" charset="-122"/>
              </a:rPr>
              <a:t>勤奋、进取、好学、务实的新鲜血液，故到贵学校引进一些人才！</a:t>
            </a:r>
            <a:endParaRPr lang="en-US" altLang="zh-CN" sz="2800">
              <a:latin typeface="宋体" charset="-122"/>
            </a:endParaRPr>
          </a:p>
        </p:txBody>
      </p:sp>
      <p:sp>
        <p:nvSpPr>
          <p:cNvPr id="19" name="Line 20"/>
          <p:cNvSpPr>
            <a:spLocks noChangeShapeType="1"/>
          </p:cNvSpPr>
          <p:nvPr/>
        </p:nvSpPr>
        <p:spPr bwMode="auto">
          <a:xfrm>
            <a:off x="3997325" y="2363788"/>
            <a:ext cx="0" cy="3538537"/>
          </a:xfrm>
          <a:prstGeom prst="line">
            <a:avLst/>
          </a:prstGeom>
          <a:noFill/>
          <a:ln w="28575">
            <a:solidFill>
              <a:srgbClr val="EA006A"/>
            </a:solidFill>
            <a:round/>
            <a:headEnd/>
            <a:tailEnd/>
          </a:ln>
        </p:spPr>
        <p:txBody>
          <a:bodyPr wrap="none" anchor="ctr"/>
          <a:lstStyle/>
          <a:p>
            <a:endParaRPr lang="zh-CN" altLang="en-US"/>
          </a:p>
        </p:txBody>
      </p:sp>
      <p:sp>
        <p:nvSpPr>
          <p:cNvPr id="20" name="矩形 19"/>
          <p:cNvSpPr/>
          <p:nvPr/>
        </p:nvSpPr>
        <p:spPr>
          <a:xfrm>
            <a:off x="4129088" y="2339975"/>
            <a:ext cx="1109662" cy="868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038941" fontAlgn="auto">
              <a:spcBef>
                <a:spcPts val="0"/>
              </a:spcBef>
              <a:spcAft>
                <a:spcPts val="0"/>
              </a:spcAft>
              <a:defRPr/>
            </a:pPr>
            <a:r>
              <a:rPr lang="zh-CN" altLang="en-US" sz="2400" b="1" dirty="0">
                <a:solidFill>
                  <a:srgbClr val="EA4800"/>
                </a:solidFill>
                <a:latin typeface="微软雅黑" pitchFamily="34" charset="-122"/>
                <a:ea typeface="微软雅黑" pitchFamily="34" charset="-122"/>
              </a:rPr>
              <a:t>效果图</a:t>
            </a:r>
            <a:endParaRPr lang="zh-CN" altLang="en-US" sz="2400" b="1" dirty="0">
              <a:solidFill>
                <a:srgbClr val="EA4800"/>
              </a:solidFill>
              <a:latin typeface="微软雅黑" pitchFamily="34" charset="-122"/>
              <a:ea typeface="微软雅黑" pitchFamily="34" charset="-122"/>
            </a:endParaRPr>
          </a:p>
        </p:txBody>
      </p:sp>
      <p:sp>
        <p:nvSpPr>
          <p:cNvPr id="21" name="文本框 37"/>
          <p:cNvSpPr txBox="1"/>
          <p:nvPr/>
        </p:nvSpPr>
        <p:spPr>
          <a:xfrm>
            <a:off x="4314825" y="3349625"/>
            <a:ext cx="2457450" cy="652463"/>
          </a:xfrm>
          <a:prstGeom prst="rect">
            <a:avLst/>
          </a:prstGeom>
          <a:noFill/>
        </p:spPr>
        <p:txBody>
          <a:bodyPr>
            <a:spAutoFit/>
          </a:bodyPr>
          <a:lstStyle/>
          <a:p>
            <a:pPr defTabSz="1038941" fontAlgn="auto">
              <a:lnSpc>
                <a:spcPct val="130000"/>
              </a:lnSpc>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室内设计专业会</a:t>
            </a:r>
            <a:r>
              <a:rPr lang="en-US" sz="1400" dirty="0">
                <a:latin typeface="+mn-lt"/>
                <a:ea typeface="+mn-ea"/>
              </a:rPr>
              <a:t>3ds </a:t>
            </a:r>
            <a:r>
              <a:rPr lang="en-US" sz="1400" dirty="0" err="1">
                <a:latin typeface="+mn-lt"/>
                <a:ea typeface="+mn-ea"/>
              </a:rPr>
              <a:t>max+lightscape</a:t>
            </a:r>
            <a:r>
              <a:rPr lang="zh-CN" altLang="en-US" sz="1400" dirty="0">
                <a:latin typeface="+mn-lt"/>
                <a:ea typeface="+mn-ea"/>
              </a:rPr>
              <a:t>、</a:t>
            </a:r>
            <a:r>
              <a:rPr lang="en-US" sz="1400" dirty="0" err="1">
                <a:latin typeface="+mn-lt"/>
                <a:ea typeface="+mn-ea"/>
              </a:rPr>
              <a:t>photoshop</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Rectangle 19"/>
          <p:cNvSpPr>
            <a:spLocks noChangeArrowheads="1"/>
          </p:cNvSpPr>
          <p:nvPr/>
        </p:nvSpPr>
        <p:spPr bwMode="auto">
          <a:xfrm>
            <a:off x="3573463" y="2486025"/>
            <a:ext cx="419100" cy="549275"/>
          </a:xfrm>
          <a:prstGeom prst="rect">
            <a:avLst/>
          </a:prstGeom>
          <a:solidFill>
            <a:srgbClr val="EA4800"/>
          </a:solidFill>
          <a:ln w="9525">
            <a:noFill/>
            <a:miter lim="800000"/>
            <a:headEnd/>
            <a:tailEnd/>
          </a:ln>
        </p:spPr>
        <p:txBody>
          <a:bodyPr wrap="none" anchor="ctr"/>
          <a:lstStyle/>
          <a:p>
            <a:pPr algn="ctr"/>
            <a:r>
              <a:rPr lang="en-US" altLang="zh-CN" sz="2800">
                <a:solidFill>
                  <a:schemeClr val="bg1"/>
                </a:solidFill>
                <a:latin typeface="Berlin Sans FB"/>
              </a:rPr>
              <a:t>02</a:t>
            </a:r>
            <a:endParaRPr lang="zh-CN" altLang="en-US" sz="2800">
              <a:solidFill>
                <a:schemeClr val="bg1"/>
              </a:solidFill>
              <a:latin typeface="Berlin Sans FB"/>
            </a:endParaRPr>
          </a:p>
        </p:txBody>
      </p:sp>
      <p:sp>
        <p:nvSpPr>
          <p:cNvPr id="23" name="Line 20"/>
          <p:cNvSpPr>
            <a:spLocks noChangeShapeType="1"/>
          </p:cNvSpPr>
          <p:nvPr/>
        </p:nvSpPr>
        <p:spPr bwMode="auto">
          <a:xfrm>
            <a:off x="7132638" y="2309813"/>
            <a:ext cx="0" cy="3536950"/>
          </a:xfrm>
          <a:prstGeom prst="line">
            <a:avLst/>
          </a:prstGeom>
          <a:noFill/>
          <a:ln w="28575">
            <a:solidFill>
              <a:srgbClr val="82C836"/>
            </a:solidFill>
            <a:round/>
            <a:headEnd/>
            <a:tailEnd/>
          </a:ln>
        </p:spPr>
        <p:txBody>
          <a:bodyPr wrap="none" anchor="ctr"/>
          <a:lstStyle/>
          <a:p>
            <a:endParaRPr lang="zh-CN" altLang="en-US"/>
          </a:p>
        </p:txBody>
      </p:sp>
      <p:sp>
        <p:nvSpPr>
          <p:cNvPr id="24" name="矩形 23"/>
          <p:cNvSpPr/>
          <p:nvPr/>
        </p:nvSpPr>
        <p:spPr>
          <a:xfrm>
            <a:off x="7265988" y="2284413"/>
            <a:ext cx="1109662" cy="868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038941" fontAlgn="auto">
              <a:spcBef>
                <a:spcPts val="0"/>
              </a:spcBef>
              <a:spcAft>
                <a:spcPts val="0"/>
              </a:spcAft>
              <a:defRPr/>
            </a:pPr>
            <a:r>
              <a:rPr lang="zh-CN" altLang="en-US" sz="2400" b="1" dirty="0">
                <a:solidFill>
                  <a:srgbClr val="82C836"/>
                </a:solidFill>
                <a:latin typeface="微软雅黑" pitchFamily="34" charset="-122"/>
                <a:ea typeface="微软雅黑" pitchFamily="34" charset="-122"/>
              </a:rPr>
              <a:t>施工图</a:t>
            </a:r>
            <a:endParaRPr lang="zh-CN" altLang="en-US" sz="2400" b="1" dirty="0">
              <a:solidFill>
                <a:srgbClr val="82C836"/>
              </a:solidFill>
              <a:latin typeface="微软雅黑" pitchFamily="34" charset="-122"/>
              <a:ea typeface="微软雅黑" pitchFamily="34" charset="-122"/>
            </a:endParaRPr>
          </a:p>
        </p:txBody>
      </p:sp>
      <p:sp>
        <p:nvSpPr>
          <p:cNvPr id="25" name="文本框 37"/>
          <p:cNvSpPr txBox="1"/>
          <p:nvPr/>
        </p:nvSpPr>
        <p:spPr>
          <a:xfrm>
            <a:off x="7583488" y="3260725"/>
            <a:ext cx="2457450" cy="652463"/>
          </a:xfrm>
          <a:prstGeom prst="rect">
            <a:avLst/>
          </a:prstGeom>
          <a:noFill/>
        </p:spPr>
        <p:txBody>
          <a:bodyPr>
            <a:spAutoFit/>
          </a:bodyPr>
          <a:lstStyle/>
          <a:p>
            <a:pPr defTabSz="1038941" fontAlgn="auto">
              <a:lnSpc>
                <a:spcPct val="130000"/>
              </a:lnSpc>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室内设计专业会</a:t>
            </a:r>
            <a:r>
              <a:rPr lang="en-US" sz="1400" dirty="0">
                <a:latin typeface="+mn-lt"/>
                <a:ea typeface="+mn-ea"/>
              </a:rPr>
              <a:t>Photoshop</a:t>
            </a:r>
            <a:r>
              <a:rPr lang="zh-CN" altLang="en-US" sz="1400" dirty="0">
                <a:latin typeface="+mn-lt"/>
                <a:ea typeface="+mn-ea"/>
              </a:rPr>
              <a:t>、</a:t>
            </a:r>
            <a:r>
              <a:rPr lang="en-US" altLang="zh-CN" sz="1400" dirty="0">
                <a:latin typeface="+mn-lt"/>
                <a:ea typeface="+mn-ea"/>
              </a:rPr>
              <a:t>CAD</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Rectangle 19"/>
          <p:cNvSpPr>
            <a:spLocks noChangeArrowheads="1"/>
          </p:cNvSpPr>
          <p:nvPr/>
        </p:nvSpPr>
        <p:spPr bwMode="auto">
          <a:xfrm>
            <a:off x="6710363" y="2430463"/>
            <a:ext cx="419100" cy="550862"/>
          </a:xfrm>
          <a:prstGeom prst="rect">
            <a:avLst/>
          </a:prstGeom>
          <a:solidFill>
            <a:srgbClr val="82C836"/>
          </a:solidFill>
          <a:ln w="9525">
            <a:noFill/>
            <a:miter lim="800000"/>
            <a:headEnd/>
            <a:tailEnd/>
          </a:ln>
        </p:spPr>
        <p:txBody>
          <a:bodyPr wrap="none" anchor="ctr"/>
          <a:lstStyle/>
          <a:p>
            <a:pPr algn="ctr"/>
            <a:r>
              <a:rPr lang="en-US" altLang="zh-CN" sz="2800">
                <a:solidFill>
                  <a:schemeClr val="bg1"/>
                </a:solidFill>
                <a:latin typeface="Berlin Sans FB"/>
              </a:rPr>
              <a:t>03</a:t>
            </a:r>
            <a:endParaRPr lang="zh-CN" altLang="en-US" sz="2800">
              <a:solidFill>
                <a:schemeClr val="bg1"/>
              </a:solidFill>
              <a:latin typeface="Berlin Sans FB"/>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ppt_w*0.7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animEffect transition="in" filter="fade">
                                      <p:cBhvr>
                                        <p:cTn id="9" dur="500"/>
                                        <p:tgtEl>
                                          <p:spTgt spid="18"/>
                                        </p:tgtEl>
                                      </p:cBhvr>
                                    </p:animEffect>
                                  </p:childTnLst>
                                </p:cTn>
                              </p:par>
                            </p:childTnLst>
                          </p:cTn>
                        </p:par>
                        <p:par>
                          <p:cTn id="10" fill="hold">
                            <p:stCondLst>
                              <p:cond delay="715"/>
                            </p:stCondLst>
                            <p:childTnLst>
                              <p:par>
                                <p:cTn id="11" presetID="49" presetClass="entr" presetSubtype="0" decel="10000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 calcmode="lin" valueType="num">
                                      <p:cBhvr>
                                        <p:cTn id="15" dur="500" fill="hold"/>
                                        <p:tgtEl>
                                          <p:spTgt spid="17"/>
                                        </p:tgtEl>
                                        <p:attrNameLst>
                                          <p:attrName>style.rotation</p:attrName>
                                        </p:attrNameLst>
                                      </p:cBhvr>
                                      <p:tavLst>
                                        <p:tav tm="0">
                                          <p:val>
                                            <p:fltVal val="360"/>
                                          </p:val>
                                        </p:tav>
                                        <p:tav tm="100000">
                                          <p:val>
                                            <p:fltVal val="0"/>
                                          </p:val>
                                        </p:tav>
                                      </p:tavLst>
                                    </p:anim>
                                    <p:animEffect transition="in" filter="fade">
                                      <p:cBhvr>
                                        <p:cTn id="16" dur="500"/>
                                        <p:tgtEl>
                                          <p:spTgt spid="17"/>
                                        </p:tgtEl>
                                      </p:cBhvr>
                                    </p:animEffect>
                                  </p:childTnLst>
                                </p:cTn>
                              </p:par>
                            </p:childTnLst>
                          </p:cTn>
                        </p:par>
                        <p:par>
                          <p:cTn id="17" fill="hold">
                            <p:stCondLst>
                              <p:cond delay="1215"/>
                            </p:stCondLst>
                            <p:childTnLst>
                              <p:par>
                                <p:cTn id="18" presetID="16" presetClass="entr" presetSubtype="2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Horizontal)">
                                      <p:cBhvr>
                                        <p:cTn id="20" dur="500"/>
                                        <p:tgtEl>
                                          <p:spTgt spid="9"/>
                                        </p:tgtEl>
                                      </p:cBhvr>
                                    </p:animEffect>
                                  </p:childTnLst>
                                </p:cTn>
                              </p:par>
                            </p:childTnLst>
                          </p:cTn>
                        </p:par>
                        <p:par>
                          <p:cTn id="21" fill="hold">
                            <p:stCondLst>
                              <p:cond delay="1715"/>
                            </p:stCondLst>
                            <p:childTnLst>
                              <p:par>
                                <p:cTn id="22" presetID="23" presetClass="entr" presetSubtype="272"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strVal val="2/3*#ppt_w"/>
                                          </p:val>
                                        </p:tav>
                                        <p:tav tm="100000">
                                          <p:val>
                                            <p:strVal val="#ppt_w"/>
                                          </p:val>
                                        </p:tav>
                                      </p:tavLst>
                                    </p:anim>
                                    <p:anim calcmode="lin" valueType="num">
                                      <p:cBhvr>
                                        <p:cTn id="25" dur="500" fill="hold"/>
                                        <p:tgtEl>
                                          <p:spTgt spid="15"/>
                                        </p:tgtEl>
                                        <p:attrNameLst>
                                          <p:attrName>ppt_h</p:attrName>
                                        </p:attrNameLst>
                                      </p:cBhvr>
                                      <p:tavLst>
                                        <p:tav tm="0">
                                          <p:val>
                                            <p:strVal val="2/3*#ppt_h"/>
                                          </p:val>
                                        </p:tav>
                                        <p:tav tm="100000">
                                          <p:val>
                                            <p:strVal val="#ppt_h"/>
                                          </p:val>
                                        </p:tav>
                                      </p:tavLst>
                                    </p:anim>
                                  </p:childTnLst>
                                </p:cTn>
                              </p:par>
                            </p:childTnLst>
                          </p:cTn>
                        </p:par>
                        <p:par>
                          <p:cTn id="26" fill="hold">
                            <p:stCondLst>
                              <p:cond delay="2215"/>
                            </p:stCondLst>
                            <p:childTnLst>
                              <p:par>
                                <p:cTn id="27" presetID="22"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par>
                          <p:cTn id="30" fill="hold">
                            <p:stCondLst>
                              <p:cond delay="2715"/>
                            </p:stCondLst>
                            <p:childTnLst>
                              <p:par>
                                <p:cTn id="31" presetID="49" presetClass="entr" presetSubtype="0" decel="10000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 calcmode="lin" valueType="num">
                                      <p:cBhvr>
                                        <p:cTn id="35" dur="500" fill="hold"/>
                                        <p:tgtEl>
                                          <p:spTgt spid="22"/>
                                        </p:tgtEl>
                                        <p:attrNameLst>
                                          <p:attrName>style.rotation</p:attrName>
                                        </p:attrNameLst>
                                      </p:cBhvr>
                                      <p:tavLst>
                                        <p:tav tm="0">
                                          <p:val>
                                            <p:fltVal val="360"/>
                                          </p:val>
                                        </p:tav>
                                        <p:tav tm="100000">
                                          <p:val>
                                            <p:fltVal val="0"/>
                                          </p:val>
                                        </p:tav>
                                      </p:tavLst>
                                    </p:anim>
                                    <p:animEffect transition="in" filter="fade">
                                      <p:cBhvr>
                                        <p:cTn id="36" dur="500"/>
                                        <p:tgtEl>
                                          <p:spTgt spid="22"/>
                                        </p:tgtEl>
                                      </p:cBhvr>
                                    </p:animEffect>
                                  </p:childTnLst>
                                </p:cTn>
                              </p:par>
                            </p:childTnLst>
                          </p:cTn>
                        </p:par>
                        <p:par>
                          <p:cTn id="37" fill="hold">
                            <p:stCondLst>
                              <p:cond delay="3215"/>
                            </p:stCondLst>
                            <p:childTnLst>
                              <p:par>
                                <p:cTn id="38" presetID="16" presetClass="entr" presetSubtype="26"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Horizontal)">
                                      <p:cBhvr>
                                        <p:cTn id="40" dur="500"/>
                                        <p:tgtEl>
                                          <p:spTgt spid="19"/>
                                        </p:tgtEl>
                                      </p:cBhvr>
                                    </p:animEffect>
                                  </p:childTnLst>
                                </p:cTn>
                              </p:par>
                            </p:childTnLst>
                          </p:cTn>
                        </p:par>
                        <p:par>
                          <p:cTn id="41" fill="hold">
                            <p:stCondLst>
                              <p:cond delay="3715"/>
                            </p:stCondLst>
                            <p:childTnLst>
                              <p:par>
                                <p:cTn id="42" presetID="23" presetClass="entr" presetSubtype="272"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strVal val="2/3*#ppt_w"/>
                                          </p:val>
                                        </p:tav>
                                        <p:tav tm="100000">
                                          <p:val>
                                            <p:strVal val="#ppt_w"/>
                                          </p:val>
                                        </p:tav>
                                      </p:tavLst>
                                    </p:anim>
                                    <p:anim calcmode="lin" valueType="num">
                                      <p:cBhvr>
                                        <p:cTn id="45" dur="500" fill="hold"/>
                                        <p:tgtEl>
                                          <p:spTgt spid="20"/>
                                        </p:tgtEl>
                                        <p:attrNameLst>
                                          <p:attrName>ppt_h</p:attrName>
                                        </p:attrNameLst>
                                      </p:cBhvr>
                                      <p:tavLst>
                                        <p:tav tm="0">
                                          <p:val>
                                            <p:strVal val="2/3*#ppt_h"/>
                                          </p:val>
                                        </p:tav>
                                        <p:tav tm="100000">
                                          <p:val>
                                            <p:strVal val="#ppt_h"/>
                                          </p:val>
                                        </p:tav>
                                      </p:tavLst>
                                    </p:anim>
                                  </p:childTnLst>
                                </p:cTn>
                              </p:par>
                            </p:childTnLst>
                          </p:cTn>
                        </p:par>
                        <p:par>
                          <p:cTn id="46" fill="hold">
                            <p:stCondLst>
                              <p:cond delay="4215"/>
                            </p:stCondLst>
                            <p:childTnLst>
                              <p:par>
                                <p:cTn id="47" presetID="22" presetClass="entr" presetSubtype="1"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up)">
                                      <p:cBhvr>
                                        <p:cTn id="49" dur="500"/>
                                        <p:tgtEl>
                                          <p:spTgt spid="21"/>
                                        </p:tgtEl>
                                      </p:cBhvr>
                                    </p:animEffect>
                                  </p:childTnLst>
                                </p:cTn>
                              </p:par>
                            </p:childTnLst>
                          </p:cTn>
                        </p:par>
                        <p:par>
                          <p:cTn id="50" fill="hold">
                            <p:stCondLst>
                              <p:cond delay="4715"/>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5215"/>
                            </p:stCondLst>
                            <p:childTnLst>
                              <p:par>
                                <p:cTn id="58" presetID="16" presetClass="entr" presetSubtype="26"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arn(inHorizontal)">
                                      <p:cBhvr>
                                        <p:cTn id="60" dur="500"/>
                                        <p:tgtEl>
                                          <p:spTgt spid="23"/>
                                        </p:tgtEl>
                                      </p:cBhvr>
                                    </p:animEffect>
                                  </p:childTnLst>
                                </p:cTn>
                              </p:par>
                            </p:childTnLst>
                          </p:cTn>
                        </p:par>
                        <p:par>
                          <p:cTn id="61" fill="hold">
                            <p:stCondLst>
                              <p:cond delay="5715"/>
                            </p:stCondLst>
                            <p:childTnLst>
                              <p:par>
                                <p:cTn id="62" presetID="23" presetClass="entr" presetSubtype="272"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strVal val="2/3*#ppt_w"/>
                                          </p:val>
                                        </p:tav>
                                        <p:tav tm="100000">
                                          <p:val>
                                            <p:strVal val="#ppt_w"/>
                                          </p:val>
                                        </p:tav>
                                      </p:tavLst>
                                    </p:anim>
                                    <p:anim calcmode="lin" valueType="num">
                                      <p:cBhvr>
                                        <p:cTn id="65" dur="500" fill="hold"/>
                                        <p:tgtEl>
                                          <p:spTgt spid="24"/>
                                        </p:tgtEl>
                                        <p:attrNameLst>
                                          <p:attrName>ppt_h</p:attrName>
                                        </p:attrNameLst>
                                      </p:cBhvr>
                                      <p:tavLst>
                                        <p:tav tm="0">
                                          <p:val>
                                            <p:strVal val="2/3*#ppt_h"/>
                                          </p:val>
                                        </p:tav>
                                        <p:tav tm="100000">
                                          <p:val>
                                            <p:strVal val="#ppt_h"/>
                                          </p:val>
                                        </p:tav>
                                      </p:tavLst>
                                    </p:anim>
                                  </p:childTnLst>
                                </p:cTn>
                              </p:par>
                            </p:childTnLst>
                          </p:cTn>
                        </p:par>
                        <p:par>
                          <p:cTn id="66" fill="hold">
                            <p:stCondLst>
                              <p:cond delay="6215"/>
                            </p:stCondLst>
                            <p:childTnLst>
                              <p:par>
                                <p:cTn id="67" presetID="22" presetClass="entr" presetSubtype="1"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up)">
                                      <p:cBhvr>
                                        <p:cTn id="6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6" grpId="0"/>
      <p:bldP spid="17" grpId="0" animBg="1"/>
      <p:bldP spid="18" grpId="0"/>
      <p:bldP spid="19" grpId="0" animBg="1"/>
      <p:bldP spid="20" grpId="0"/>
      <p:bldP spid="21" grpId="0"/>
      <p:bldP spid="22" grpId="0" animBg="1"/>
      <p:bldP spid="23" grpId="0" animBg="1"/>
      <p:bldP spid="24" grpId="0"/>
      <p:bldP spid="25" grpId="0"/>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20"/>
          <p:cNvSpPr>
            <a:spLocks noChangeShapeType="1"/>
          </p:cNvSpPr>
          <p:nvPr/>
        </p:nvSpPr>
        <p:spPr bwMode="auto">
          <a:xfrm>
            <a:off x="876300" y="792163"/>
            <a:ext cx="0" cy="3536950"/>
          </a:xfrm>
          <a:prstGeom prst="line">
            <a:avLst/>
          </a:prstGeom>
          <a:noFill/>
          <a:ln w="28575">
            <a:solidFill>
              <a:srgbClr val="EA006A"/>
            </a:solidFill>
            <a:round/>
            <a:headEnd/>
            <a:tailEnd/>
          </a:ln>
        </p:spPr>
        <p:txBody>
          <a:bodyPr wrap="none" anchor="ctr"/>
          <a:lstStyle/>
          <a:p>
            <a:endParaRPr lang="zh-CN" altLang="en-US"/>
          </a:p>
        </p:txBody>
      </p:sp>
      <p:sp>
        <p:nvSpPr>
          <p:cNvPr id="15" name="矩形 14"/>
          <p:cNvSpPr/>
          <p:nvPr/>
        </p:nvSpPr>
        <p:spPr>
          <a:xfrm>
            <a:off x="1008063" y="766763"/>
            <a:ext cx="1774825" cy="868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038941" fontAlgn="auto">
              <a:spcBef>
                <a:spcPts val="0"/>
              </a:spcBef>
              <a:spcAft>
                <a:spcPts val="0"/>
              </a:spcAft>
              <a:defRPr/>
            </a:pPr>
            <a:r>
              <a:rPr lang="zh-CN" altLang="en-US" sz="2400" b="1" dirty="0">
                <a:solidFill>
                  <a:srgbClr val="EA006A"/>
                </a:solidFill>
                <a:latin typeface="微软雅黑" pitchFamily="34" charset="-122"/>
                <a:ea typeface="微软雅黑" pitchFamily="34" charset="-122"/>
              </a:rPr>
              <a:t>市场营销</a:t>
            </a:r>
            <a:endParaRPr lang="zh-CN" altLang="en-US" sz="2400" b="1" dirty="0">
              <a:solidFill>
                <a:srgbClr val="EA006A"/>
              </a:solidFill>
              <a:latin typeface="微软雅黑" pitchFamily="34" charset="-122"/>
              <a:ea typeface="微软雅黑" pitchFamily="34" charset="-122"/>
            </a:endParaRPr>
          </a:p>
        </p:txBody>
      </p:sp>
      <p:sp>
        <p:nvSpPr>
          <p:cNvPr id="16" name="文本框 37"/>
          <p:cNvSpPr txBox="1"/>
          <p:nvPr/>
        </p:nvSpPr>
        <p:spPr>
          <a:xfrm>
            <a:off x="1193800" y="1778000"/>
            <a:ext cx="2457450" cy="344488"/>
          </a:xfrm>
          <a:prstGeom prst="rect">
            <a:avLst/>
          </a:prstGeom>
          <a:noFill/>
        </p:spPr>
        <p:txBody>
          <a:bodyPr>
            <a:spAutoFit/>
          </a:bodyPr>
          <a:lstStyle/>
          <a:p>
            <a:pPr defTabSz="1038941" fontAlgn="auto">
              <a:lnSpc>
                <a:spcPct val="130000"/>
              </a:lnSpc>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市场营销专业</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Rectangle 19"/>
          <p:cNvSpPr>
            <a:spLocks noChangeArrowheads="1"/>
          </p:cNvSpPr>
          <p:nvPr/>
        </p:nvSpPr>
        <p:spPr bwMode="auto">
          <a:xfrm>
            <a:off x="454025" y="912813"/>
            <a:ext cx="417513" cy="550862"/>
          </a:xfrm>
          <a:prstGeom prst="rect">
            <a:avLst/>
          </a:prstGeom>
          <a:solidFill>
            <a:srgbClr val="EA006A"/>
          </a:solidFill>
          <a:ln w="9525">
            <a:noFill/>
            <a:miter lim="800000"/>
            <a:headEnd/>
            <a:tailEnd/>
          </a:ln>
        </p:spPr>
        <p:txBody>
          <a:bodyPr wrap="none" anchor="ctr"/>
          <a:lstStyle/>
          <a:p>
            <a:pPr algn="ctr"/>
            <a:r>
              <a:rPr lang="en-US" altLang="zh-CN" sz="2800">
                <a:solidFill>
                  <a:schemeClr val="bg1"/>
                </a:solidFill>
                <a:latin typeface="Berlin Sans FB"/>
              </a:rPr>
              <a:t>04</a:t>
            </a:r>
            <a:endParaRPr lang="zh-CN" altLang="en-US" sz="2800">
              <a:solidFill>
                <a:schemeClr val="bg1"/>
              </a:solidFill>
              <a:latin typeface="Berlin Sans FB"/>
            </a:endParaRPr>
          </a:p>
        </p:txBody>
      </p:sp>
      <p:sp>
        <p:nvSpPr>
          <p:cNvPr id="19" name="Line 20"/>
          <p:cNvSpPr>
            <a:spLocks noChangeShapeType="1"/>
          </p:cNvSpPr>
          <p:nvPr/>
        </p:nvSpPr>
        <p:spPr bwMode="auto">
          <a:xfrm>
            <a:off x="4021138" y="846138"/>
            <a:ext cx="0" cy="3538537"/>
          </a:xfrm>
          <a:prstGeom prst="line">
            <a:avLst/>
          </a:prstGeom>
          <a:noFill/>
          <a:ln w="28575">
            <a:solidFill>
              <a:srgbClr val="EA006A"/>
            </a:solidFill>
            <a:round/>
            <a:headEnd/>
            <a:tailEnd/>
          </a:ln>
        </p:spPr>
        <p:txBody>
          <a:bodyPr wrap="none" anchor="ctr"/>
          <a:lstStyle/>
          <a:p>
            <a:endParaRPr lang="zh-CN" altLang="en-US"/>
          </a:p>
        </p:txBody>
      </p:sp>
      <p:sp>
        <p:nvSpPr>
          <p:cNvPr id="20" name="矩形 19"/>
          <p:cNvSpPr/>
          <p:nvPr/>
        </p:nvSpPr>
        <p:spPr>
          <a:xfrm>
            <a:off x="4154488" y="822325"/>
            <a:ext cx="1109662" cy="868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038941" fontAlgn="auto">
              <a:spcBef>
                <a:spcPts val="0"/>
              </a:spcBef>
              <a:spcAft>
                <a:spcPts val="0"/>
              </a:spcAft>
              <a:defRPr/>
            </a:pPr>
            <a:r>
              <a:rPr lang="zh-CN" altLang="en-US" sz="2400" b="1" dirty="0">
                <a:solidFill>
                  <a:srgbClr val="EA4800"/>
                </a:solidFill>
                <a:latin typeface="微软雅黑" pitchFamily="34" charset="-122"/>
                <a:ea typeface="微软雅黑" pitchFamily="34" charset="-122"/>
              </a:rPr>
              <a:t>监理</a:t>
            </a:r>
            <a:endParaRPr lang="zh-CN" altLang="en-US" sz="2400" b="1" dirty="0">
              <a:solidFill>
                <a:srgbClr val="EA4800"/>
              </a:solidFill>
              <a:latin typeface="微软雅黑" pitchFamily="34" charset="-122"/>
              <a:ea typeface="微软雅黑" pitchFamily="34" charset="-122"/>
            </a:endParaRPr>
          </a:p>
        </p:txBody>
      </p:sp>
      <p:sp>
        <p:nvSpPr>
          <p:cNvPr id="21" name="文本框 37"/>
          <p:cNvSpPr txBox="1"/>
          <p:nvPr/>
        </p:nvSpPr>
        <p:spPr>
          <a:xfrm>
            <a:off x="4338638" y="1831975"/>
            <a:ext cx="2457450" cy="346075"/>
          </a:xfrm>
          <a:prstGeom prst="rect">
            <a:avLst/>
          </a:prstGeom>
          <a:noFill/>
        </p:spPr>
        <p:txBody>
          <a:bodyPr>
            <a:spAutoFit/>
          </a:bodyPr>
          <a:lstStyle/>
          <a:p>
            <a:pPr defTabSz="1038941" fontAlgn="auto">
              <a:lnSpc>
                <a:spcPct val="130000"/>
              </a:lnSpc>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工程监理专业</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Rectangle 19"/>
          <p:cNvSpPr>
            <a:spLocks noChangeArrowheads="1"/>
          </p:cNvSpPr>
          <p:nvPr/>
        </p:nvSpPr>
        <p:spPr bwMode="auto">
          <a:xfrm>
            <a:off x="3598863" y="968375"/>
            <a:ext cx="419100" cy="549275"/>
          </a:xfrm>
          <a:prstGeom prst="rect">
            <a:avLst/>
          </a:prstGeom>
          <a:solidFill>
            <a:srgbClr val="EA4800"/>
          </a:solidFill>
          <a:ln w="9525">
            <a:noFill/>
            <a:miter lim="800000"/>
            <a:headEnd/>
            <a:tailEnd/>
          </a:ln>
        </p:spPr>
        <p:txBody>
          <a:bodyPr wrap="none" anchor="ctr"/>
          <a:lstStyle/>
          <a:p>
            <a:pPr algn="ctr"/>
            <a:r>
              <a:rPr lang="en-US" altLang="zh-CN" sz="2800">
                <a:solidFill>
                  <a:schemeClr val="bg1"/>
                </a:solidFill>
                <a:latin typeface="Berlin Sans FB"/>
              </a:rPr>
              <a:t>05</a:t>
            </a:r>
            <a:endParaRPr lang="zh-CN" altLang="en-US" sz="2800">
              <a:solidFill>
                <a:schemeClr val="bg1"/>
              </a:solidFill>
              <a:latin typeface="Berlin Sans FB"/>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16" presetClass="entr" presetSubtype="26"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Horizontal)">
                                      <p:cBhvr>
                                        <p:cTn id="14" dur="500"/>
                                        <p:tgtEl>
                                          <p:spTgt spid="9"/>
                                        </p:tgtEl>
                                      </p:cBhvr>
                                    </p:animEffect>
                                  </p:childTnLst>
                                </p:cTn>
                              </p:par>
                            </p:childTnLst>
                          </p:cTn>
                        </p:par>
                        <p:par>
                          <p:cTn id="15" fill="hold">
                            <p:stCondLst>
                              <p:cond delay="1000"/>
                            </p:stCondLst>
                            <p:childTnLst>
                              <p:par>
                                <p:cTn id="16" presetID="23" presetClass="entr" presetSubtype="272"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strVal val="2/3*#ppt_w"/>
                                          </p:val>
                                        </p:tav>
                                        <p:tav tm="100000">
                                          <p:val>
                                            <p:strVal val="#ppt_w"/>
                                          </p:val>
                                        </p:tav>
                                      </p:tavLst>
                                    </p:anim>
                                    <p:anim calcmode="lin" valueType="num">
                                      <p:cBhvr>
                                        <p:cTn id="19" dur="500" fill="hold"/>
                                        <p:tgtEl>
                                          <p:spTgt spid="15"/>
                                        </p:tgtEl>
                                        <p:attrNameLst>
                                          <p:attrName>ppt_h</p:attrName>
                                        </p:attrNameLst>
                                      </p:cBhvr>
                                      <p:tavLst>
                                        <p:tav tm="0">
                                          <p:val>
                                            <p:strVal val="2/3*#ppt_h"/>
                                          </p:val>
                                        </p:tav>
                                        <p:tav tm="100000">
                                          <p:val>
                                            <p:strVal val="#ppt_h"/>
                                          </p:val>
                                        </p:tav>
                                      </p:tavLst>
                                    </p:anim>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par>
                          <p:cTn id="24" fill="hold">
                            <p:stCondLst>
                              <p:cond delay="2000"/>
                            </p:stCondLst>
                            <p:childTnLst>
                              <p:par>
                                <p:cTn id="25" presetID="49" presetClass="entr" presetSubtype="0" decel="10000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 calcmode="lin" valueType="num">
                                      <p:cBhvr>
                                        <p:cTn id="29" dur="500" fill="hold"/>
                                        <p:tgtEl>
                                          <p:spTgt spid="22"/>
                                        </p:tgtEl>
                                        <p:attrNameLst>
                                          <p:attrName>style.rotation</p:attrName>
                                        </p:attrNameLst>
                                      </p:cBhvr>
                                      <p:tavLst>
                                        <p:tav tm="0">
                                          <p:val>
                                            <p:fltVal val="360"/>
                                          </p:val>
                                        </p:tav>
                                        <p:tav tm="100000">
                                          <p:val>
                                            <p:fltVal val="0"/>
                                          </p:val>
                                        </p:tav>
                                      </p:tavLst>
                                    </p:anim>
                                    <p:animEffect transition="in" filter="fade">
                                      <p:cBhvr>
                                        <p:cTn id="30" dur="500"/>
                                        <p:tgtEl>
                                          <p:spTgt spid="22"/>
                                        </p:tgtEl>
                                      </p:cBhvr>
                                    </p:animEffect>
                                  </p:childTnLst>
                                </p:cTn>
                              </p:par>
                            </p:childTnLst>
                          </p:cTn>
                        </p:par>
                        <p:par>
                          <p:cTn id="31" fill="hold">
                            <p:stCondLst>
                              <p:cond delay="2500"/>
                            </p:stCondLst>
                            <p:childTnLst>
                              <p:par>
                                <p:cTn id="32" presetID="16" presetClass="entr" presetSubtype="26"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Horizontal)">
                                      <p:cBhvr>
                                        <p:cTn id="34" dur="500"/>
                                        <p:tgtEl>
                                          <p:spTgt spid="19"/>
                                        </p:tgtEl>
                                      </p:cBhvr>
                                    </p:animEffect>
                                  </p:childTnLst>
                                </p:cTn>
                              </p:par>
                            </p:childTnLst>
                          </p:cTn>
                        </p:par>
                        <p:par>
                          <p:cTn id="35" fill="hold">
                            <p:stCondLst>
                              <p:cond delay="3000"/>
                            </p:stCondLst>
                            <p:childTnLst>
                              <p:par>
                                <p:cTn id="36" presetID="23" presetClass="entr" presetSubtype="272"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strVal val="2/3*#ppt_w"/>
                                          </p:val>
                                        </p:tav>
                                        <p:tav tm="100000">
                                          <p:val>
                                            <p:strVal val="#ppt_w"/>
                                          </p:val>
                                        </p:tav>
                                      </p:tavLst>
                                    </p:anim>
                                    <p:anim calcmode="lin" valueType="num">
                                      <p:cBhvr>
                                        <p:cTn id="39" dur="500" fill="hold"/>
                                        <p:tgtEl>
                                          <p:spTgt spid="20"/>
                                        </p:tgtEl>
                                        <p:attrNameLst>
                                          <p:attrName>ppt_h</p:attrName>
                                        </p:attrNameLst>
                                      </p:cBhvr>
                                      <p:tavLst>
                                        <p:tav tm="0">
                                          <p:val>
                                            <p:strVal val="2/3*#ppt_h"/>
                                          </p:val>
                                        </p:tav>
                                        <p:tav tm="100000">
                                          <p:val>
                                            <p:strVal val="#ppt_h"/>
                                          </p:val>
                                        </p:tav>
                                      </p:tavLst>
                                    </p:anim>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6" grpId="0"/>
      <p:bldP spid="17" grpId="0" animBg="1"/>
      <p:bldP spid="19" grpId="0" animBg="1"/>
      <p:bldP spid="20" grpId="0"/>
      <p:bldP spid="21"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3"/>
          <p:cNvSpPr txBox="1">
            <a:spLocks noChangeArrowheads="1"/>
          </p:cNvSpPr>
          <p:nvPr/>
        </p:nvSpPr>
        <p:spPr bwMode="auto">
          <a:xfrm>
            <a:off x="0" y="869950"/>
            <a:ext cx="3143250" cy="461963"/>
          </a:xfrm>
          <a:prstGeom prst="rect">
            <a:avLst/>
          </a:prstGeom>
          <a:solidFill>
            <a:srgbClr val="303C18"/>
          </a:solidFill>
          <a:ln w="9525">
            <a:noFill/>
            <a:miter lim="800000"/>
            <a:headEnd/>
            <a:tailEnd/>
          </a:ln>
        </p:spPr>
        <p:txBody>
          <a:bodyPr>
            <a:spAutoFit/>
          </a:bodyPr>
          <a:lstStyle/>
          <a:p>
            <a:pPr algn="ctr"/>
            <a:r>
              <a:rPr lang="zh-CN" altLang="en-US" sz="2400">
                <a:solidFill>
                  <a:srgbClr val="639729"/>
                </a:solidFill>
                <a:latin typeface="微软雅黑" pitchFamily="34" charset="-122"/>
                <a:ea typeface="方正准圆简体"/>
                <a:cs typeface="方正准圆简体"/>
              </a:rPr>
              <a:t>加入星艺，成就自我</a:t>
            </a:r>
          </a:p>
        </p:txBody>
      </p:sp>
      <p:grpSp>
        <p:nvGrpSpPr>
          <p:cNvPr id="35842" name="组合 4"/>
          <p:cNvGrpSpPr>
            <a:grpSpLocks/>
          </p:cNvGrpSpPr>
          <p:nvPr/>
        </p:nvGrpSpPr>
        <p:grpSpPr bwMode="auto">
          <a:xfrm>
            <a:off x="647700" y="2012950"/>
            <a:ext cx="9002713" cy="3965575"/>
            <a:chOff x="1005652" y="2084375"/>
            <a:chExt cx="9001188" cy="3965799"/>
          </a:xfrm>
        </p:grpSpPr>
        <p:sp>
          <p:nvSpPr>
            <p:cNvPr id="21" name="TextBox 20"/>
            <p:cNvSpPr txBox="1"/>
            <p:nvPr/>
          </p:nvSpPr>
          <p:spPr>
            <a:xfrm>
              <a:off x="1934183" y="2941673"/>
              <a:ext cx="8072657" cy="3108501"/>
            </a:xfrm>
            <a:prstGeom prst="rect">
              <a:avLst/>
            </a:prstGeom>
            <a:noFill/>
          </p:spPr>
          <p:txBody>
            <a:bodyPr>
              <a:spAutoFit/>
            </a:bodyPr>
            <a:lstStyle/>
            <a:p>
              <a:pPr marL="342900" indent="-342900" defTabSz="1038941" fontAlgn="auto">
                <a:spcBef>
                  <a:spcPts val="0"/>
                </a:spcBef>
                <a:spcAft>
                  <a:spcPts val="0"/>
                </a:spcAft>
                <a:buFont typeface="+mj-lt"/>
                <a:buAutoNum type="arabicPeriod"/>
                <a:defRPr/>
              </a:pPr>
              <a:r>
                <a:rPr lang="zh-CN" altLang="en-US" sz="2800" dirty="0">
                  <a:solidFill>
                    <a:schemeClr val="accent3">
                      <a:lumMod val="50000"/>
                    </a:schemeClr>
                  </a:solidFill>
                  <a:latin typeface="黑体" pitchFamily="49" charset="-122"/>
                  <a:ea typeface="黑体" pitchFamily="49" charset="-122"/>
                </a:rPr>
                <a:t>企业不养闲人，团队不养懒人。</a:t>
              </a:r>
              <a:endParaRPr lang="en-US" altLang="zh-CN" sz="2800" dirty="0">
                <a:solidFill>
                  <a:schemeClr val="accent3">
                    <a:lumMod val="50000"/>
                  </a:schemeClr>
                </a:solidFill>
                <a:latin typeface="黑体" pitchFamily="49" charset="-122"/>
                <a:ea typeface="黑体" pitchFamily="49" charset="-122"/>
              </a:endParaRPr>
            </a:p>
            <a:p>
              <a:pPr marL="342900" indent="-342900" defTabSz="1038941" fontAlgn="auto">
                <a:spcBef>
                  <a:spcPts val="0"/>
                </a:spcBef>
                <a:spcAft>
                  <a:spcPts val="0"/>
                </a:spcAft>
                <a:buFont typeface="+mj-lt"/>
                <a:buAutoNum type="arabicPeriod"/>
                <a:defRPr/>
              </a:pPr>
              <a:r>
                <a:rPr lang="zh-CN" altLang="en-US" sz="2800" dirty="0">
                  <a:solidFill>
                    <a:schemeClr val="accent3">
                      <a:lumMod val="50000"/>
                    </a:schemeClr>
                  </a:solidFill>
                  <a:latin typeface="黑体" pitchFamily="49" charset="-122"/>
                  <a:ea typeface="黑体" pitchFamily="49" charset="-122"/>
                </a:rPr>
                <a:t>入一行，先别惦记着能赚钱，先学着让自己值钱。</a:t>
              </a:r>
              <a:endParaRPr lang="en-US" altLang="zh-CN" sz="2800" dirty="0">
                <a:solidFill>
                  <a:schemeClr val="accent3">
                    <a:lumMod val="50000"/>
                  </a:schemeClr>
                </a:solidFill>
                <a:latin typeface="黑体" pitchFamily="49" charset="-122"/>
                <a:ea typeface="黑体" pitchFamily="49" charset="-122"/>
              </a:endParaRPr>
            </a:p>
            <a:p>
              <a:pPr marL="342900" indent="-342900" defTabSz="1038941" fontAlgn="auto">
                <a:spcBef>
                  <a:spcPts val="0"/>
                </a:spcBef>
                <a:spcAft>
                  <a:spcPts val="0"/>
                </a:spcAft>
                <a:buFont typeface="+mj-lt"/>
                <a:buAutoNum type="arabicPeriod"/>
                <a:defRPr/>
              </a:pPr>
              <a:r>
                <a:rPr lang="zh-CN" altLang="en-US" sz="2800" dirty="0">
                  <a:solidFill>
                    <a:schemeClr val="accent3">
                      <a:lumMod val="50000"/>
                    </a:schemeClr>
                  </a:solidFill>
                  <a:latin typeface="黑体" pitchFamily="49" charset="-122"/>
                  <a:ea typeface="黑体" pitchFamily="49" charset="-122"/>
                </a:rPr>
                <a:t>如果你觉得累，说明你在走上坡路。</a:t>
              </a:r>
              <a:endParaRPr lang="en-US" altLang="zh-CN" sz="2800" dirty="0">
                <a:solidFill>
                  <a:schemeClr val="accent3">
                    <a:lumMod val="50000"/>
                  </a:schemeClr>
                </a:solidFill>
                <a:latin typeface="黑体" pitchFamily="49" charset="-122"/>
                <a:ea typeface="黑体" pitchFamily="49" charset="-122"/>
              </a:endParaRPr>
            </a:p>
            <a:p>
              <a:pPr marL="342900" indent="-342900" defTabSz="1038941" fontAlgn="auto">
                <a:spcBef>
                  <a:spcPts val="0"/>
                </a:spcBef>
                <a:spcAft>
                  <a:spcPts val="0"/>
                </a:spcAft>
                <a:buFont typeface="+mj-lt"/>
                <a:buAutoNum type="arabicPeriod"/>
                <a:defRPr/>
              </a:pPr>
              <a:r>
                <a:rPr lang="zh-CN" altLang="en-US" sz="2800" dirty="0">
                  <a:solidFill>
                    <a:schemeClr val="accent3">
                      <a:lumMod val="50000"/>
                    </a:schemeClr>
                  </a:solidFill>
                  <a:latin typeface="黑体" pitchFamily="49" charset="-122"/>
                  <a:ea typeface="黑体" pitchFamily="49" charset="-122"/>
                </a:rPr>
                <a:t>干工作，没有哪个是顺利的，受点气是正常的。</a:t>
              </a:r>
              <a:endParaRPr lang="en-US" altLang="zh-CN" sz="2800" dirty="0">
                <a:solidFill>
                  <a:schemeClr val="accent3">
                    <a:lumMod val="50000"/>
                  </a:schemeClr>
                </a:solidFill>
                <a:latin typeface="黑体" pitchFamily="49" charset="-122"/>
                <a:ea typeface="黑体" pitchFamily="49" charset="-122"/>
              </a:endParaRPr>
            </a:p>
            <a:p>
              <a:pPr marL="342900" indent="-342900" defTabSz="1038941" fontAlgn="auto">
                <a:spcBef>
                  <a:spcPts val="0"/>
                </a:spcBef>
                <a:spcAft>
                  <a:spcPts val="0"/>
                </a:spcAft>
                <a:buFont typeface="+mj-lt"/>
                <a:buAutoNum type="arabicPeriod"/>
                <a:defRPr/>
              </a:pPr>
              <a:r>
                <a:rPr lang="zh-CN" altLang="en-US" sz="2800" dirty="0">
                  <a:solidFill>
                    <a:schemeClr val="accent3">
                      <a:lumMod val="50000"/>
                    </a:schemeClr>
                  </a:solidFill>
                  <a:latin typeface="黑体" pitchFamily="49" charset="-122"/>
                  <a:ea typeface="黑体" pitchFamily="49" charset="-122"/>
                </a:rPr>
                <a:t>第一份工作，不要想赚大钱！</a:t>
              </a:r>
              <a:endParaRPr lang="en-US" altLang="zh-CN" sz="2800" dirty="0">
                <a:solidFill>
                  <a:schemeClr val="accent3">
                    <a:lumMod val="50000"/>
                  </a:schemeClr>
                </a:solidFill>
                <a:latin typeface="黑体" pitchFamily="49" charset="-122"/>
                <a:ea typeface="黑体" pitchFamily="49" charset="-122"/>
              </a:endParaRPr>
            </a:p>
            <a:p>
              <a:pPr marL="342900" indent="-342900" defTabSz="1038941" fontAlgn="auto">
                <a:spcBef>
                  <a:spcPts val="0"/>
                </a:spcBef>
                <a:spcAft>
                  <a:spcPts val="0"/>
                </a:spcAft>
                <a:buFont typeface="+mj-lt"/>
                <a:buAutoNum type="arabicPeriod"/>
                <a:defRPr/>
              </a:pPr>
              <a:r>
                <a:rPr lang="zh-CN" altLang="en-US" sz="2800" dirty="0">
                  <a:solidFill>
                    <a:schemeClr val="accent3">
                      <a:lumMod val="50000"/>
                    </a:schemeClr>
                  </a:solidFill>
                  <a:latin typeface="黑体" pitchFamily="49" charset="-122"/>
                  <a:ea typeface="黑体" pitchFamily="49" charset="-122"/>
                </a:rPr>
                <a:t>只有先改变自己的态度，才能改变人生的高度；</a:t>
              </a:r>
              <a:endParaRPr lang="en-US" altLang="zh-CN" sz="2800" dirty="0">
                <a:solidFill>
                  <a:schemeClr val="accent3">
                    <a:lumMod val="50000"/>
                  </a:schemeClr>
                </a:solidFill>
                <a:latin typeface="黑体" pitchFamily="49" charset="-122"/>
                <a:ea typeface="黑体" pitchFamily="49" charset="-122"/>
              </a:endParaRPr>
            </a:p>
            <a:p>
              <a:pPr marL="342900" indent="-342900" defTabSz="1038941" fontAlgn="auto">
                <a:spcBef>
                  <a:spcPts val="0"/>
                </a:spcBef>
                <a:spcAft>
                  <a:spcPts val="0"/>
                </a:spcAft>
                <a:defRPr/>
              </a:pPr>
              <a:r>
                <a:rPr lang="en-US" altLang="zh-CN" sz="2800" dirty="0">
                  <a:solidFill>
                    <a:schemeClr val="accent3">
                      <a:lumMod val="50000"/>
                    </a:schemeClr>
                  </a:solidFill>
                  <a:latin typeface="黑体" pitchFamily="49" charset="-122"/>
                  <a:ea typeface="黑体" pitchFamily="49" charset="-122"/>
                </a:rPr>
                <a:t>  </a:t>
              </a:r>
              <a:r>
                <a:rPr lang="zh-CN" altLang="en-US" sz="2800" dirty="0">
                  <a:solidFill>
                    <a:schemeClr val="accent3">
                      <a:lumMod val="50000"/>
                    </a:schemeClr>
                  </a:solidFill>
                  <a:latin typeface="黑体" pitchFamily="49" charset="-122"/>
                  <a:ea typeface="黑体" pitchFamily="49" charset="-122"/>
                </a:rPr>
                <a:t>只有先改变工作态度，才能成就自己的职业高度。</a:t>
              </a:r>
              <a:endParaRPr lang="zh-CN" altLang="en-US" sz="2800" dirty="0">
                <a:solidFill>
                  <a:schemeClr val="accent3">
                    <a:lumMod val="50000"/>
                  </a:schemeClr>
                </a:solidFill>
                <a:latin typeface="黑体" pitchFamily="49" charset="-122"/>
                <a:ea typeface="黑体" pitchFamily="49" charset="-122"/>
              </a:endParaRPr>
            </a:p>
          </p:txBody>
        </p:sp>
        <p:sp>
          <p:nvSpPr>
            <p:cNvPr id="35844" name="TextBox 18"/>
            <p:cNvSpPr txBox="1">
              <a:spLocks noChangeArrowheads="1"/>
            </p:cNvSpPr>
            <p:nvPr/>
          </p:nvSpPr>
          <p:spPr bwMode="auto">
            <a:xfrm>
              <a:off x="1005652" y="2084375"/>
              <a:ext cx="5072098" cy="461665"/>
            </a:xfrm>
            <a:prstGeom prst="rect">
              <a:avLst/>
            </a:prstGeom>
            <a:noFill/>
            <a:ln w="9525">
              <a:noFill/>
              <a:miter lim="800000"/>
              <a:headEnd/>
              <a:tailEnd/>
            </a:ln>
          </p:spPr>
          <p:txBody>
            <a:bodyPr>
              <a:spAutoFit/>
            </a:bodyPr>
            <a:lstStyle/>
            <a:p>
              <a:pPr algn="ctr"/>
              <a:r>
                <a:rPr lang="zh-CN" altLang="en-US" sz="2400">
                  <a:solidFill>
                    <a:srgbClr val="639729"/>
                  </a:solidFill>
                  <a:latin typeface="微软雅黑" pitchFamily="34" charset="-122"/>
                  <a:ea typeface="方正准圆简体"/>
                  <a:cs typeface="方正准圆简体"/>
                </a:rPr>
                <a:t>送给即将步入职场的你六句话：</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909</Words>
  <Application>Microsoft Office PowerPoint</Application>
  <PresentationFormat>自定义</PresentationFormat>
  <Paragraphs>48</Paragraphs>
  <Slides>7</Slides>
  <Notes>2</Notes>
  <HiddenSlides>0</HiddenSlides>
  <MMClips>0</MMClips>
  <ScaleCrop>false</ScaleCrop>
  <HeadingPairs>
    <vt:vector size="6" baseType="variant">
      <vt:variant>
        <vt:lpstr>已用的字体</vt:lpstr>
      </vt:variant>
      <vt:variant>
        <vt:i4>7</vt:i4>
      </vt:variant>
      <vt:variant>
        <vt:lpstr>演示文稿设计模板</vt:lpstr>
      </vt:variant>
      <vt:variant>
        <vt:i4>14</vt:i4>
      </vt:variant>
      <vt:variant>
        <vt:lpstr>幻灯片标题</vt:lpstr>
      </vt:variant>
      <vt:variant>
        <vt:i4>7</vt:i4>
      </vt:variant>
    </vt:vector>
  </HeadingPairs>
  <TitlesOfParts>
    <vt:vector size="28" baseType="lpstr">
      <vt:lpstr>Calibri</vt:lpstr>
      <vt:lpstr>宋体</vt:lpstr>
      <vt:lpstr>Arial</vt:lpstr>
      <vt:lpstr>微软雅黑</vt:lpstr>
      <vt:lpstr>Berlin Sans FB</vt:lpstr>
      <vt:lpstr>方正准圆简体</vt:lpstr>
      <vt:lpstr>黑体</vt:lpstr>
      <vt:lpstr>Office 主题​​</vt:lpstr>
      <vt:lpstr>自定义设计方案</vt:lpstr>
      <vt:lpstr>Office 主题​​</vt:lpstr>
      <vt:lpstr>自定义设计方案</vt:lpstr>
      <vt:lpstr>自定义设计方案</vt:lpstr>
      <vt:lpstr>自定义设计方案</vt:lpstr>
      <vt:lpstr>自定义设计方案</vt:lpstr>
      <vt:lpstr>自定义设计方案</vt:lpstr>
      <vt:lpstr>自定义设计方案</vt:lpstr>
      <vt:lpstr>自定义设计方案</vt:lpstr>
      <vt:lpstr>自定义设计方案</vt:lpstr>
      <vt:lpstr>自定义设计方案</vt:lpstr>
      <vt:lpstr>自定义设计方案</vt:lpstr>
      <vt:lpstr>自定义设计方案</vt:lpstr>
      <vt:lpstr>幻灯片 1</vt:lpstr>
      <vt:lpstr>幻灯片 2</vt:lpstr>
      <vt:lpstr>幻灯片 3</vt:lpstr>
      <vt:lpstr>幻灯片 4</vt:lpstr>
      <vt:lpstr>幻灯片 5</vt:lpstr>
      <vt:lpstr>幻灯片 6</vt:lpstr>
      <vt:lpstr>幻灯片 7</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52</cp:revision>
  <dcterms:created xsi:type="dcterms:W3CDTF">2016-08-03T03:28:25Z</dcterms:created>
  <dcterms:modified xsi:type="dcterms:W3CDTF">2017-03-22T10:48:52Z</dcterms:modified>
</cp:coreProperties>
</file>