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2" r:id="rId3"/>
    <p:sldId id="275" r:id="rId5"/>
  </p:sldIdLst>
  <p:sldSz cx="13681075" cy="7921625"/>
  <p:notesSz cx="6858000" cy="9144000"/>
  <p:defaultTextStyle>
    <a:defPPr>
      <a:defRPr lang="zh-CN"/>
    </a:defPPr>
    <a:lvl1pPr algn="l" defTabSz="1235075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17855" algn="l" defTabSz="1235075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35075" algn="l" defTabSz="1235075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51025" algn="l" defTabSz="1235075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68880" algn="l" defTabSz="1235075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62" y="-84"/>
      </p:cViewPr>
      <p:guideLst>
        <p:guide orient="horz" pos="2471"/>
        <p:guide pos="430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04" y="-102"/>
      </p:cViewPr>
      <p:guideLst>
        <p:guide orient="horz" pos="2852"/>
        <p:guide pos="2158"/>
      </p:guideLst>
    </p:cSldViewPr>
  </p:notes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/>
            </a:lvl1pPr>
          </a:lstStyle>
          <a:p>
            <a:fld id="{6732C0D5-B4C1-41A5-ACA9-B344814833DD}" type="datetime1">
              <a:rPr lang="zh-CN" altLang="en-US"/>
            </a:fld>
            <a:endParaRPr lang="zh-CN" altLang="en-US" sz="1200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468313" y="685800"/>
            <a:ext cx="5921375" cy="3429000"/>
          </a:xfrm>
          <a:prstGeom prst="rect">
            <a:avLst/>
          </a:prstGeom>
          <a:noFill/>
          <a:ln w="12700" cmpd="sng">
            <a:noFill/>
            <a:beve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 cmpd="sng">
            <a:noFill/>
            <a:bevel/>
          </a:ln>
        </p:spPr>
        <p:txBody>
          <a:bodyPr anchor="ctr"/>
          <a:lstStyle/>
          <a:p>
            <a:pPr defTabSz="0" eaLnBrk="0" hangingPunct="0">
              <a:spcBef>
                <a:spcPct val="30000"/>
              </a:spcBef>
              <a:buFontTx/>
              <a:buNone/>
            </a:pPr>
            <a:r>
              <a:rPr lang="zh-CN" sz="1200"/>
              <a:t>单击此处编辑母版文本样式</a:t>
            </a:r>
            <a:endParaRPr lang="zh-CN" sz="1200"/>
          </a:p>
          <a:p>
            <a:pPr defTabSz="0" eaLnBrk="0" hangingPunct="0">
              <a:spcBef>
                <a:spcPct val="30000"/>
              </a:spcBef>
              <a:buFontTx/>
              <a:buNone/>
            </a:pPr>
            <a:r>
              <a:rPr lang="zh-CN" sz="1200"/>
              <a:t>第二级</a:t>
            </a:r>
            <a:endParaRPr lang="zh-CN" sz="1200"/>
          </a:p>
          <a:p>
            <a:pPr defTabSz="0" eaLnBrk="0" hangingPunct="0">
              <a:spcBef>
                <a:spcPct val="30000"/>
              </a:spcBef>
              <a:buFontTx/>
              <a:buNone/>
            </a:pPr>
            <a:r>
              <a:rPr lang="zh-CN" sz="1200"/>
              <a:t>第三级</a:t>
            </a:r>
            <a:endParaRPr lang="zh-CN" sz="1200"/>
          </a:p>
          <a:p>
            <a:pPr defTabSz="0" eaLnBrk="0" hangingPunct="0">
              <a:spcBef>
                <a:spcPct val="30000"/>
              </a:spcBef>
              <a:buFontTx/>
              <a:buNone/>
            </a:pPr>
            <a:r>
              <a:rPr lang="zh-CN" sz="1200"/>
              <a:t>第四级</a:t>
            </a:r>
            <a:endParaRPr lang="zh-CN" sz="1200"/>
          </a:p>
          <a:p>
            <a:pPr defTabSz="0" eaLnBrk="0" hangingPunct="0">
              <a:spcBef>
                <a:spcPct val="30000"/>
              </a:spcBef>
              <a:buFontTx/>
              <a:buNone/>
            </a:pPr>
            <a:r>
              <a:rPr lang="zh-CN" sz="1200"/>
              <a:t>第五级</a:t>
            </a:r>
            <a:endParaRPr lang="zh-CN" sz="1200"/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fld id="{8077EACF-C613-4F85-ADED-2C8E73B74DF6}" type="slidenum">
              <a:rPr lang="zh-CN" altLang="en-US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732C0D5-B4C1-41A5-ACA9-B344814833DD}" type="datetime1">
              <a:rPr lang="zh-CN" altLang="en-US" smtClean="0"/>
            </a:fld>
            <a:endParaRPr lang="zh-CN" altLang="en-US" sz="120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77EACF-C613-4F85-ADED-2C8E73B74DF6}" type="slidenum">
              <a:rPr lang="zh-CN" altLang="en-US" smtClean="0"/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25525" y="2460625"/>
            <a:ext cx="11630025" cy="16986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52638" y="4489450"/>
            <a:ext cx="9575800" cy="2024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54B49-231F-40A1-B082-3EECB0198E54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7D0E6-E486-49FF-9A92-21D9B2060DE5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918700" y="317500"/>
            <a:ext cx="3078163" cy="675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4213" y="317500"/>
            <a:ext cx="9082087" cy="675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3AD6B-7E00-4681-BEDB-9DEDC71978FE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317500"/>
            <a:ext cx="12312650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84213" y="7342188"/>
            <a:ext cx="3192462" cy="420687"/>
          </a:xfrm>
        </p:spPr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673600" y="7342188"/>
            <a:ext cx="4333875" cy="420687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9804400" y="7342188"/>
            <a:ext cx="3192463" cy="420687"/>
          </a:xfrm>
        </p:spPr>
        <p:txBody>
          <a:bodyPr/>
          <a:lstStyle>
            <a:lvl1pPr>
              <a:defRPr/>
            </a:lvl1pPr>
          </a:lstStyle>
          <a:p>
            <a:fld id="{44BDD968-8CA7-4A71-86C3-D56242ADC6BD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2D97D-D8CC-4145-B4AB-074C3F3D5841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1088" y="5091113"/>
            <a:ext cx="11628437" cy="15732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1088" y="3357563"/>
            <a:ext cx="11628437" cy="17335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D50D0-A859-49BC-9EBE-6E2D27268D1E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4213" y="1847850"/>
            <a:ext cx="6080125" cy="522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916738" y="1847850"/>
            <a:ext cx="6080125" cy="522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E96BD-F44D-4646-947B-5426C01E1920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317500"/>
            <a:ext cx="12312650" cy="1319213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4213" y="1773238"/>
            <a:ext cx="6045200" cy="7381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84213" y="2511425"/>
            <a:ext cx="6045200" cy="4565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950075" y="1773238"/>
            <a:ext cx="6046788" cy="7381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950075" y="2511425"/>
            <a:ext cx="6046788" cy="4565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FC5F9-77D5-48F5-829F-44AB025795DD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F5516-2571-4730-91F6-4B12B9D21EF9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0A639-BDD8-4554-9746-18606E02CC74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315913"/>
            <a:ext cx="4500562" cy="1341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8288" y="315913"/>
            <a:ext cx="7648575" cy="676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84213" y="1657350"/>
            <a:ext cx="4500562" cy="541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C9990-6472-4B1C-ACD6-9D781E036B0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81288" y="5545138"/>
            <a:ext cx="8208962" cy="654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681288" y="708025"/>
            <a:ext cx="8208962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681288" y="6199188"/>
            <a:ext cx="8208962" cy="930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0C146-2EDA-4B50-BA44-7873489684B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317500"/>
            <a:ext cx="12312650" cy="1320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3444" tIns="61722" rIns="123444" bIns="61722" numCol="1" anchor="ctr" anchorCtr="0" compatLnSpc="1"/>
          <a:lstStyle/>
          <a:p>
            <a:pPr lvl="0"/>
            <a:r>
              <a:rPr lang="zh-CN" smtClean="0">
                <a:sym typeface="Calibri" panose="020F0502020204030204" pitchFamily="34" charset="0"/>
              </a:rPr>
              <a:t>单击此处编辑母版标题样式</a:t>
            </a:r>
            <a:endParaRPr lang="zh-CN" smtClean="0">
              <a:sym typeface="Calibri" panose="020F0502020204030204" pitchFamily="34" charset="0"/>
            </a:endParaRP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7850"/>
            <a:ext cx="12312650" cy="5229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3444" tIns="61722" rIns="123444" bIns="61722" numCol="1" anchor="t" anchorCtr="0" compatLnSpc="1"/>
          <a:lstStyle/>
          <a:p>
            <a:pPr lvl="0"/>
            <a:r>
              <a:rPr lang="zh-CN" smtClean="0">
                <a:sym typeface="Calibri" panose="020F0502020204030204" pitchFamily="34" charset="0"/>
              </a:rPr>
              <a:t>单击此处编辑母版文本样式</a:t>
            </a:r>
            <a:endParaRPr lang="zh-CN" smtClean="0">
              <a:sym typeface="Calibri" panose="020F0502020204030204" pitchFamily="34" charset="0"/>
            </a:endParaRPr>
          </a:p>
          <a:p>
            <a:pPr lvl="1"/>
            <a:r>
              <a:rPr lang="zh-CN" smtClean="0">
                <a:sym typeface="Calibri" panose="020F0502020204030204" pitchFamily="34" charset="0"/>
              </a:rPr>
              <a:t>第二级</a:t>
            </a:r>
            <a:endParaRPr lang="zh-CN" smtClean="0">
              <a:sym typeface="Calibri" panose="020F0502020204030204" pitchFamily="34" charset="0"/>
            </a:endParaRPr>
          </a:p>
          <a:p>
            <a:pPr lvl="2"/>
            <a:r>
              <a:rPr lang="zh-CN" smtClean="0">
                <a:sym typeface="Calibri" panose="020F0502020204030204" pitchFamily="34" charset="0"/>
              </a:rPr>
              <a:t>第三级</a:t>
            </a:r>
            <a:endParaRPr lang="zh-CN" smtClean="0">
              <a:sym typeface="Calibri" panose="020F0502020204030204" pitchFamily="34" charset="0"/>
            </a:endParaRPr>
          </a:p>
          <a:p>
            <a:pPr lvl="3"/>
            <a:r>
              <a:rPr lang="zh-CN" smtClean="0">
                <a:sym typeface="Calibri" panose="020F0502020204030204" pitchFamily="34" charset="0"/>
              </a:rPr>
              <a:t>第四级</a:t>
            </a:r>
            <a:endParaRPr lang="zh-CN" smtClean="0">
              <a:sym typeface="Calibri" panose="020F0502020204030204" pitchFamily="34" charset="0"/>
            </a:endParaRPr>
          </a:p>
          <a:p>
            <a:pPr lvl="4"/>
            <a:r>
              <a:rPr lang="zh-CN" smtClean="0">
                <a:sym typeface="Calibri" panose="020F0502020204030204" pitchFamily="34" charset="0"/>
              </a:rPr>
              <a:t>第五级</a:t>
            </a:r>
            <a:endParaRPr lang="zh-CN" smtClean="0">
              <a:sym typeface="Calibri" panose="020F0502020204030204" pitchFamily="34" charset="0"/>
            </a:endParaRP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7342188"/>
            <a:ext cx="3192462" cy="4206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3444" tIns="61722" rIns="123444" bIns="61722" numCol="1" anchor="ctr" anchorCtr="0" compatLnSpc="1"/>
          <a:lstStyle>
            <a:lvl1pPr>
              <a:defRPr sz="1600">
                <a:solidFill>
                  <a:srgbClr val="E7E7E7"/>
                </a:solidFill>
              </a:defRPr>
            </a:lvl1pPr>
          </a:lstStyle>
          <a:p>
            <a:fld id="{E4A969AF-1E47-44BF-B765-4256E44ECDD7}" type="datetime1">
              <a:rPr lang="zh-CN" altLang="en-US"/>
            </a:fld>
            <a:endParaRPr lang="zh-CN" altLang="en-US" sz="1800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600" y="7342188"/>
            <a:ext cx="4333875" cy="4206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3444" tIns="61722" rIns="123444" bIns="61722" numCol="1" anchor="ctr" anchorCtr="0" compatLnSpc="1"/>
          <a:lstStyle>
            <a:lvl1pPr algn="ctr">
              <a:defRPr sz="1600">
                <a:solidFill>
                  <a:srgbClr val="E7E7E7"/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04400" y="7342188"/>
            <a:ext cx="3192463" cy="4206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3444" tIns="61722" rIns="123444" bIns="61722" numCol="1" anchor="ctr" anchorCtr="0" compatLnSpc="1"/>
          <a:lstStyle>
            <a:lvl1pPr algn="r">
              <a:defRPr sz="1600">
                <a:solidFill>
                  <a:srgbClr val="E7E7E7"/>
                </a:solidFill>
              </a:defRPr>
            </a:lvl1pPr>
          </a:lstStyle>
          <a:p>
            <a:fld id="{0884202C-6C98-4478-B5C8-461B416B2435}" type="slidenum">
              <a:rPr lang="zh-CN" altLang="en-US"/>
            </a:fld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12350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12350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12350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12350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12350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6922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21494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6066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3063875" indent="-123507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463550" indent="-463550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1003300" indent="-386080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543050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2160905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778125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3235325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3692525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4149725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4606925" indent="-307975" algn="l" defTabSz="12350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7"/>
          <p:cNvSpPr>
            <a:spLocks noChangeArrowheads="1"/>
          </p:cNvSpPr>
          <p:nvPr/>
        </p:nvSpPr>
        <p:spPr bwMode="auto">
          <a:xfrm>
            <a:off x="4154488" y="1404938"/>
            <a:ext cx="1052512" cy="2835275"/>
          </a:xfrm>
          <a:custGeom>
            <a:avLst/>
            <a:gdLst>
              <a:gd name="T0" fmla="*/ 362 w 365"/>
              <a:gd name="T1" fmla="*/ 955 h 955"/>
              <a:gd name="T2" fmla="*/ 235 w 365"/>
              <a:gd name="T3" fmla="*/ 417 h 955"/>
              <a:gd name="T4" fmla="*/ 0 w 365"/>
              <a:gd name="T5" fmla="*/ 0 h 955"/>
              <a:gd name="T6" fmla="*/ 1 w 365"/>
              <a:gd name="T7" fmla="*/ 0 h 955"/>
              <a:gd name="T8" fmla="*/ 236 w 365"/>
              <a:gd name="T9" fmla="*/ 416 h 955"/>
              <a:gd name="T10" fmla="*/ 328 w 365"/>
              <a:gd name="T11" fmla="*/ 671 h 955"/>
              <a:gd name="T12" fmla="*/ 363 w 365"/>
              <a:gd name="T13" fmla="*/ 955 h 955"/>
              <a:gd name="T14" fmla="*/ 362 w 365"/>
              <a:gd name="T15" fmla="*/ 955 h 9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5"/>
              <a:gd name="T25" fmla="*/ 0 h 955"/>
              <a:gd name="T26" fmla="*/ 365 w 365"/>
              <a:gd name="T27" fmla="*/ 955 h 9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5" h="955">
                <a:moveTo>
                  <a:pt x="362" y="955"/>
                </a:moveTo>
                <a:cubicBezTo>
                  <a:pt x="365" y="787"/>
                  <a:pt x="325" y="616"/>
                  <a:pt x="235" y="417"/>
                </a:cubicBezTo>
                <a:cubicBezTo>
                  <a:pt x="176" y="286"/>
                  <a:pt x="104" y="158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05" y="157"/>
                  <a:pt x="177" y="286"/>
                  <a:pt x="236" y="416"/>
                </a:cubicBezTo>
                <a:cubicBezTo>
                  <a:pt x="277" y="507"/>
                  <a:pt x="307" y="591"/>
                  <a:pt x="328" y="671"/>
                </a:cubicBezTo>
                <a:cubicBezTo>
                  <a:pt x="353" y="770"/>
                  <a:pt x="364" y="863"/>
                  <a:pt x="363" y="955"/>
                </a:cubicBezTo>
                <a:lnTo>
                  <a:pt x="362" y="955"/>
                </a:ln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75" name="Freeform 8"/>
          <p:cNvSpPr>
            <a:spLocks noChangeArrowheads="1"/>
          </p:cNvSpPr>
          <p:nvPr/>
        </p:nvSpPr>
        <p:spPr bwMode="auto">
          <a:xfrm>
            <a:off x="4524375" y="1571625"/>
            <a:ext cx="677863" cy="2668588"/>
          </a:xfrm>
          <a:custGeom>
            <a:avLst/>
            <a:gdLst>
              <a:gd name="T0" fmla="*/ 234 w 235"/>
              <a:gd name="T1" fmla="*/ 899 h 899"/>
              <a:gd name="T2" fmla="*/ 54 w 235"/>
              <a:gd name="T3" fmla="*/ 544 h 899"/>
              <a:gd name="T4" fmla="*/ 18 w 235"/>
              <a:gd name="T5" fmla="*/ 0 h 899"/>
              <a:gd name="T6" fmla="*/ 19 w 235"/>
              <a:gd name="T7" fmla="*/ 0 h 899"/>
              <a:gd name="T8" fmla="*/ 55 w 235"/>
              <a:gd name="T9" fmla="*/ 544 h 899"/>
              <a:gd name="T10" fmla="*/ 235 w 235"/>
              <a:gd name="T11" fmla="*/ 899 h 899"/>
              <a:gd name="T12" fmla="*/ 234 w 235"/>
              <a:gd name="T13" fmla="*/ 899 h 8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5"/>
              <a:gd name="T22" fmla="*/ 0 h 899"/>
              <a:gd name="T23" fmla="*/ 235 w 235"/>
              <a:gd name="T24" fmla="*/ 899 h 89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5" h="899">
                <a:moveTo>
                  <a:pt x="234" y="899"/>
                </a:moveTo>
                <a:cubicBezTo>
                  <a:pt x="153" y="802"/>
                  <a:pt x="91" y="679"/>
                  <a:pt x="54" y="544"/>
                </a:cubicBezTo>
                <a:cubicBezTo>
                  <a:pt x="13" y="389"/>
                  <a:pt x="0" y="206"/>
                  <a:pt x="18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" y="206"/>
                  <a:pt x="14" y="389"/>
                  <a:pt x="55" y="544"/>
                </a:cubicBezTo>
                <a:cubicBezTo>
                  <a:pt x="92" y="679"/>
                  <a:pt x="154" y="801"/>
                  <a:pt x="235" y="899"/>
                </a:cubicBezTo>
                <a:lnTo>
                  <a:pt x="234" y="899"/>
                </a:ln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76" name="Freeform 10"/>
          <p:cNvSpPr>
            <a:spLocks noChangeArrowheads="1"/>
          </p:cNvSpPr>
          <p:nvPr/>
        </p:nvSpPr>
        <p:spPr bwMode="auto">
          <a:xfrm>
            <a:off x="5170488" y="407988"/>
            <a:ext cx="576262" cy="3832225"/>
          </a:xfrm>
          <a:custGeom>
            <a:avLst/>
            <a:gdLst>
              <a:gd name="T0" fmla="*/ 11 w 200"/>
              <a:gd name="T1" fmla="*/ 1291 h 1291"/>
              <a:gd name="T2" fmla="*/ 10 w 200"/>
              <a:gd name="T3" fmla="*/ 1291 h 1291"/>
              <a:gd name="T4" fmla="*/ 189 w 200"/>
              <a:gd name="T5" fmla="*/ 603 h 1291"/>
              <a:gd name="T6" fmla="*/ 0 w 200"/>
              <a:gd name="T7" fmla="*/ 0 h 1291"/>
              <a:gd name="T8" fmla="*/ 1 w 200"/>
              <a:gd name="T9" fmla="*/ 0 h 1291"/>
              <a:gd name="T10" fmla="*/ 132 w 200"/>
              <a:gd name="T11" fmla="*/ 280 h 1291"/>
              <a:gd name="T12" fmla="*/ 189 w 200"/>
              <a:gd name="T13" fmla="*/ 603 h 1291"/>
              <a:gd name="T14" fmla="*/ 11 w 200"/>
              <a:gd name="T15" fmla="*/ 1291 h 12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0"/>
              <a:gd name="T25" fmla="*/ 0 h 1291"/>
              <a:gd name="T26" fmla="*/ 200 w 200"/>
              <a:gd name="T27" fmla="*/ 1291 h 12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0" h="1291">
                <a:moveTo>
                  <a:pt x="11" y="1291"/>
                </a:moveTo>
                <a:cubicBezTo>
                  <a:pt x="10" y="1291"/>
                  <a:pt x="10" y="1291"/>
                  <a:pt x="10" y="1291"/>
                </a:cubicBezTo>
                <a:cubicBezTo>
                  <a:pt x="136" y="1091"/>
                  <a:pt x="199" y="846"/>
                  <a:pt x="189" y="603"/>
                </a:cubicBezTo>
                <a:cubicBezTo>
                  <a:pt x="179" y="388"/>
                  <a:pt x="114" y="179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56" y="86"/>
                  <a:pt x="100" y="180"/>
                  <a:pt x="132" y="280"/>
                </a:cubicBezTo>
                <a:cubicBezTo>
                  <a:pt x="165" y="385"/>
                  <a:pt x="185" y="493"/>
                  <a:pt x="189" y="603"/>
                </a:cubicBezTo>
                <a:cubicBezTo>
                  <a:pt x="200" y="846"/>
                  <a:pt x="137" y="1091"/>
                  <a:pt x="11" y="1291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77" name="Freeform 11"/>
          <p:cNvSpPr>
            <a:spLocks noChangeArrowheads="1"/>
          </p:cNvSpPr>
          <p:nvPr/>
        </p:nvSpPr>
        <p:spPr bwMode="auto">
          <a:xfrm>
            <a:off x="4489450" y="4240213"/>
            <a:ext cx="709613" cy="1616075"/>
          </a:xfrm>
          <a:custGeom>
            <a:avLst/>
            <a:gdLst>
              <a:gd name="T0" fmla="*/ 0 w 246"/>
              <a:gd name="T1" fmla="*/ 544 h 544"/>
              <a:gd name="T2" fmla="*/ 0 w 246"/>
              <a:gd name="T3" fmla="*/ 544 h 544"/>
              <a:gd name="T4" fmla="*/ 180 w 246"/>
              <a:gd name="T5" fmla="*/ 267 h 544"/>
              <a:gd name="T6" fmla="*/ 246 w 246"/>
              <a:gd name="T7" fmla="*/ 0 h 544"/>
              <a:gd name="T8" fmla="*/ 246 w 246"/>
              <a:gd name="T9" fmla="*/ 0 h 544"/>
              <a:gd name="T10" fmla="*/ 181 w 246"/>
              <a:gd name="T11" fmla="*/ 267 h 544"/>
              <a:gd name="T12" fmla="*/ 106 w 246"/>
              <a:gd name="T13" fmla="*/ 409 h 544"/>
              <a:gd name="T14" fmla="*/ 0 w 246"/>
              <a:gd name="T15" fmla="*/ 544 h 5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6"/>
              <a:gd name="T25" fmla="*/ 0 h 544"/>
              <a:gd name="T26" fmla="*/ 246 w 246"/>
              <a:gd name="T27" fmla="*/ 544 h 5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6" h="544">
                <a:moveTo>
                  <a:pt x="0" y="544"/>
                </a:moveTo>
                <a:cubicBezTo>
                  <a:pt x="0" y="544"/>
                  <a:pt x="0" y="544"/>
                  <a:pt x="0" y="544"/>
                </a:cubicBezTo>
                <a:cubicBezTo>
                  <a:pt x="78" y="460"/>
                  <a:pt x="138" y="366"/>
                  <a:pt x="180" y="267"/>
                </a:cubicBezTo>
                <a:cubicBezTo>
                  <a:pt x="216" y="182"/>
                  <a:pt x="238" y="92"/>
                  <a:pt x="246" y="0"/>
                </a:cubicBezTo>
                <a:cubicBezTo>
                  <a:pt x="246" y="0"/>
                  <a:pt x="246" y="0"/>
                  <a:pt x="246" y="0"/>
                </a:cubicBezTo>
                <a:cubicBezTo>
                  <a:pt x="239" y="92"/>
                  <a:pt x="216" y="182"/>
                  <a:pt x="181" y="267"/>
                </a:cubicBezTo>
                <a:cubicBezTo>
                  <a:pt x="160" y="315"/>
                  <a:pt x="135" y="363"/>
                  <a:pt x="106" y="409"/>
                </a:cubicBezTo>
                <a:cubicBezTo>
                  <a:pt x="75" y="456"/>
                  <a:pt x="39" y="502"/>
                  <a:pt x="0" y="544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78" name="Freeform 12"/>
          <p:cNvSpPr>
            <a:spLocks noChangeArrowheads="1"/>
          </p:cNvSpPr>
          <p:nvPr/>
        </p:nvSpPr>
        <p:spPr bwMode="auto">
          <a:xfrm>
            <a:off x="4489450" y="4622800"/>
            <a:ext cx="1006475" cy="1233488"/>
          </a:xfrm>
          <a:custGeom>
            <a:avLst/>
            <a:gdLst>
              <a:gd name="T0" fmla="*/ 0 w 349"/>
              <a:gd name="T1" fmla="*/ 415 h 415"/>
              <a:gd name="T2" fmla="*/ 0 w 349"/>
              <a:gd name="T3" fmla="*/ 415 h 415"/>
              <a:gd name="T4" fmla="*/ 349 w 349"/>
              <a:gd name="T5" fmla="*/ 0 h 415"/>
              <a:gd name="T6" fmla="*/ 349 w 349"/>
              <a:gd name="T7" fmla="*/ 0 h 415"/>
              <a:gd name="T8" fmla="*/ 197 w 349"/>
              <a:gd name="T9" fmla="*/ 219 h 415"/>
              <a:gd name="T10" fmla="*/ 0 w 349"/>
              <a:gd name="T11" fmla="*/ 415 h 4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9"/>
              <a:gd name="T19" fmla="*/ 0 h 415"/>
              <a:gd name="T20" fmla="*/ 349 w 349"/>
              <a:gd name="T21" fmla="*/ 415 h 4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9" h="415">
                <a:moveTo>
                  <a:pt x="0" y="415"/>
                </a:moveTo>
                <a:cubicBezTo>
                  <a:pt x="0" y="415"/>
                  <a:pt x="0" y="415"/>
                  <a:pt x="0" y="415"/>
                </a:cubicBezTo>
                <a:cubicBezTo>
                  <a:pt x="142" y="297"/>
                  <a:pt x="263" y="153"/>
                  <a:pt x="349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06" y="76"/>
                  <a:pt x="256" y="150"/>
                  <a:pt x="197" y="219"/>
                </a:cubicBezTo>
                <a:cubicBezTo>
                  <a:pt x="138" y="290"/>
                  <a:pt x="72" y="355"/>
                  <a:pt x="0" y="415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79" name="Freeform 16"/>
          <p:cNvSpPr>
            <a:spLocks noChangeArrowheads="1"/>
          </p:cNvSpPr>
          <p:nvPr/>
        </p:nvSpPr>
        <p:spPr bwMode="auto">
          <a:xfrm>
            <a:off x="2232025" y="3063875"/>
            <a:ext cx="652463" cy="3979863"/>
          </a:xfrm>
          <a:custGeom>
            <a:avLst/>
            <a:gdLst>
              <a:gd name="T0" fmla="*/ 0 w 226"/>
              <a:gd name="T1" fmla="*/ 1341 h 1341"/>
              <a:gd name="T2" fmla="*/ 0 w 226"/>
              <a:gd name="T3" fmla="*/ 1341 h 1341"/>
              <a:gd name="T4" fmla="*/ 76 w 226"/>
              <a:gd name="T5" fmla="*/ 1177 h 1341"/>
              <a:gd name="T6" fmla="*/ 144 w 226"/>
              <a:gd name="T7" fmla="*/ 754 h 1341"/>
              <a:gd name="T8" fmla="*/ 182 w 226"/>
              <a:gd name="T9" fmla="*/ 361 h 1341"/>
              <a:gd name="T10" fmla="*/ 192 w 226"/>
              <a:gd name="T11" fmla="*/ 251 h 1341"/>
              <a:gd name="T12" fmla="*/ 209 w 226"/>
              <a:gd name="T13" fmla="*/ 84 h 1341"/>
              <a:gd name="T14" fmla="*/ 226 w 226"/>
              <a:gd name="T15" fmla="*/ 0 h 1341"/>
              <a:gd name="T16" fmla="*/ 226 w 226"/>
              <a:gd name="T17" fmla="*/ 0 h 1341"/>
              <a:gd name="T18" fmla="*/ 210 w 226"/>
              <a:gd name="T19" fmla="*/ 84 h 1341"/>
              <a:gd name="T20" fmla="*/ 193 w 226"/>
              <a:gd name="T21" fmla="*/ 251 h 1341"/>
              <a:gd name="T22" fmla="*/ 183 w 226"/>
              <a:gd name="T23" fmla="*/ 361 h 1341"/>
              <a:gd name="T24" fmla="*/ 145 w 226"/>
              <a:gd name="T25" fmla="*/ 754 h 1341"/>
              <a:gd name="T26" fmla="*/ 77 w 226"/>
              <a:gd name="T27" fmla="*/ 1178 h 1341"/>
              <a:gd name="T28" fmla="*/ 0 w 226"/>
              <a:gd name="T29" fmla="*/ 1341 h 134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26"/>
              <a:gd name="T46" fmla="*/ 0 h 1341"/>
              <a:gd name="T47" fmla="*/ 226 w 226"/>
              <a:gd name="T48" fmla="*/ 1341 h 134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26" h="1341">
                <a:moveTo>
                  <a:pt x="0" y="1341"/>
                </a:moveTo>
                <a:cubicBezTo>
                  <a:pt x="0" y="1341"/>
                  <a:pt x="0" y="1341"/>
                  <a:pt x="0" y="1341"/>
                </a:cubicBezTo>
                <a:cubicBezTo>
                  <a:pt x="28" y="1322"/>
                  <a:pt x="52" y="1272"/>
                  <a:pt x="76" y="1177"/>
                </a:cubicBezTo>
                <a:cubicBezTo>
                  <a:pt x="101" y="1077"/>
                  <a:pt x="122" y="947"/>
                  <a:pt x="144" y="754"/>
                </a:cubicBezTo>
                <a:cubicBezTo>
                  <a:pt x="160" y="618"/>
                  <a:pt x="171" y="487"/>
                  <a:pt x="182" y="361"/>
                </a:cubicBezTo>
                <a:cubicBezTo>
                  <a:pt x="186" y="323"/>
                  <a:pt x="189" y="287"/>
                  <a:pt x="192" y="251"/>
                </a:cubicBezTo>
                <a:cubicBezTo>
                  <a:pt x="198" y="189"/>
                  <a:pt x="203" y="131"/>
                  <a:pt x="209" y="84"/>
                </a:cubicBezTo>
                <a:cubicBezTo>
                  <a:pt x="214" y="45"/>
                  <a:pt x="219" y="18"/>
                  <a:pt x="226" y="0"/>
                </a:cubicBezTo>
                <a:cubicBezTo>
                  <a:pt x="226" y="0"/>
                  <a:pt x="226" y="0"/>
                  <a:pt x="226" y="0"/>
                </a:cubicBezTo>
                <a:cubicBezTo>
                  <a:pt x="219" y="18"/>
                  <a:pt x="215" y="46"/>
                  <a:pt x="210" y="84"/>
                </a:cubicBezTo>
                <a:cubicBezTo>
                  <a:pt x="204" y="131"/>
                  <a:pt x="198" y="189"/>
                  <a:pt x="193" y="251"/>
                </a:cubicBezTo>
                <a:cubicBezTo>
                  <a:pt x="190" y="287"/>
                  <a:pt x="186" y="323"/>
                  <a:pt x="183" y="361"/>
                </a:cubicBezTo>
                <a:cubicBezTo>
                  <a:pt x="172" y="487"/>
                  <a:pt x="161" y="618"/>
                  <a:pt x="145" y="754"/>
                </a:cubicBezTo>
                <a:cubicBezTo>
                  <a:pt x="123" y="947"/>
                  <a:pt x="102" y="1077"/>
                  <a:pt x="77" y="1178"/>
                </a:cubicBezTo>
                <a:cubicBezTo>
                  <a:pt x="53" y="1273"/>
                  <a:pt x="29" y="1323"/>
                  <a:pt x="0" y="1341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0" name="Freeform 21"/>
          <p:cNvSpPr>
            <a:spLocks noChangeArrowheads="1"/>
          </p:cNvSpPr>
          <p:nvPr/>
        </p:nvSpPr>
        <p:spPr bwMode="auto">
          <a:xfrm>
            <a:off x="222250" y="3063875"/>
            <a:ext cx="2662238" cy="4010025"/>
          </a:xfrm>
          <a:custGeom>
            <a:avLst/>
            <a:gdLst>
              <a:gd name="T0" fmla="*/ 0 w 923"/>
              <a:gd name="T1" fmla="*/ 1351 h 1351"/>
              <a:gd name="T2" fmla="*/ 0 w 923"/>
              <a:gd name="T3" fmla="*/ 1350 h 1351"/>
              <a:gd name="T4" fmla="*/ 51 w 923"/>
              <a:gd name="T5" fmla="*/ 1299 h 1351"/>
              <a:gd name="T6" fmla="*/ 128 w 923"/>
              <a:gd name="T7" fmla="*/ 1187 h 1351"/>
              <a:gd name="T8" fmla="*/ 235 w 923"/>
              <a:gd name="T9" fmla="*/ 1009 h 1351"/>
              <a:gd name="T10" fmla="*/ 303 w 923"/>
              <a:gd name="T11" fmla="*/ 892 h 1351"/>
              <a:gd name="T12" fmla="*/ 370 w 923"/>
              <a:gd name="T13" fmla="*/ 778 h 1351"/>
              <a:gd name="T14" fmla="*/ 674 w 923"/>
              <a:gd name="T15" fmla="*/ 291 h 1351"/>
              <a:gd name="T16" fmla="*/ 810 w 923"/>
              <a:gd name="T17" fmla="*/ 112 h 1351"/>
              <a:gd name="T18" fmla="*/ 923 w 923"/>
              <a:gd name="T19" fmla="*/ 0 h 1351"/>
              <a:gd name="T20" fmla="*/ 923 w 923"/>
              <a:gd name="T21" fmla="*/ 1 h 1351"/>
              <a:gd name="T22" fmla="*/ 811 w 923"/>
              <a:gd name="T23" fmla="*/ 113 h 1351"/>
              <a:gd name="T24" fmla="*/ 675 w 923"/>
              <a:gd name="T25" fmla="*/ 292 h 1351"/>
              <a:gd name="T26" fmla="*/ 370 w 923"/>
              <a:gd name="T27" fmla="*/ 778 h 1351"/>
              <a:gd name="T28" fmla="*/ 304 w 923"/>
              <a:gd name="T29" fmla="*/ 893 h 1351"/>
              <a:gd name="T30" fmla="*/ 235 w 923"/>
              <a:gd name="T31" fmla="*/ 1010 h 1351"/>
              <a:gd name="T32" fmla="*/ 129 w 923"/>
              <a:gd name="T33" fmla="*/ 1188 h 1351"/>
              <a:gd name="T34" fmla="*/ 52 w 923"/>
              <a:gd name="T35" fmla="*/ 1300 h 1351"/>
              <a:gd name="T36" fmla="*/ 0 w 923"/>
              <a:gd name="T37" fmla="*/ 1351 h 135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23"/>
              <a:gd name="T58" fmla="*/ 0 h 1351"/>
              <a:gd name="T59" fmla="*/ 923 w 923"/>
              <a:gd name="T60" fmla="*/ 1351 h 135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23" h="1351">
                <a:moveTo>
                  <a:pt x="0" y="1351"/>
                </a:moveTo>
                <a:cubicBezTo>
                  <a:pt x="0" y="1350"/>
                  <a:pt x="0" y="1350"/>
                  <a:pt x="0" y="1350"/>
                </a:cubicBezTo>
                <a:cubicBezTo>
                  <a:pt x="14" y="1341"/>
                  <a:pt x="31" y="1325"/>
                  <a:pt x="51" y="1299"/>
                </a:cubicBezTo>
                <a:cubicBezTo>
                  <a:pt x="73" y="1272"/>
                  <a:pt x="97" y="1236"/>
                  <a:pt x="128" y="1187"/>
                </a:cubicBezTo>
                <a:cubicBezTo>
                  <a:pt x="157" y="1141"/>
                  <a:pt x="191" y="1084"/>
                  <a:pt x="235" y="1009"/>
                </a:cubicBezTo>
                <a:cubicBezTo>
                  <a:pt x="257" y="972"/>
                  <a:pt x="279" y="933"/>
                  <a:pt x="303" y="892"/>
                </a:cubicBezTo>
                <a:cubicBezTo>
                  <a:pt x="324" y="855"/>
                  <a:pt x="347" y="817"/>
                  <a:pt x="370" y="778"/>
                </a:cubicBezTo>
                <a:cubicBezTo>
                  <a:pt x="465" y="615"/>
                  <a:pt x="568" y="444"/>
                  <a:pt x="674" y="291"/>
                </a:cubicBezTo>
                <a:cubicBezTo>
                  <a:pt x="724" y="219"/>
                  <a:pt x="769" y="160"/>
                  <a:pt x="810" y="112"/>
                </a:cubicBezTo>
                <a:cubicBezTo>
                  <a:pt x="851" y="64"/>
                  <a:pt x="888" y="27"/>
                  <a:pt x="923" y="0"/>
                </a:cubicBezTo>
                <a:cubicBezTo>
                  <a:pt x="923" y="1"/>
                  <a:pt x="923" y="1"/>
                  <a:pt x="923" y="1"/>
                </a:cubicBezTo>
                <a:cubicBezTo>
                  <a:pt x="889" y="28"/>
                  <a:pt x="852" y="65"/>
                  <a:pt x="811" y="113"/>
                </a:cubicBezTo>
                <a:cubicBezTo>
                  <a:pt x="770" y="161"/>
                  <a:pt x="725" y="219"/>
                  <a:pt x="675" y="292"/>
                </a:cubicBezTo>
                <a:cubicBezTo>
                  <a:pt x="569" y="444"/>
                  <a:pt x="466" y="616"/>
                  <a:pt x="370" y="778"/>
                </a:cubicBezTo>
                <a:cubicBezTo>
                  <a:pt x="348" y="817"/>
                  <a:pt x="325" y="856"/>
                  <a:pt x="304" y="893"/>
                </a:cubicBezTo>
                <a:cubicBezTo>
                  <a:pt x="280" y="934"/>
                  <a:pt x="258" y="972"/>
                  <a:pt x="235" y="1010"/>
                </a:cubicBezTo>
                <a:cubicBezTo>
                  <a:pt x="192" y="1085"/>
                  <a:pt x="158" y="1141"/>
                  <a:pt x="129" y="1188"/>
                </a:cubicBezTo>
                <a:cubicBezTo>
                  <a:pt x="98" y="1237"/>
                  <a:pt x="73" y="1272"/>
                  <a:pt x="52" y="1300"/>
                </a:cubicBezTo>
                <a:cubicBezTo>
                  <a:pt x="31" y="1326"/>
                  <a:pt x="15" y="1342"/>
                  <a:pt x="0" y="1351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1" name="Freeform 22"/>
          <p:cNvSpPr>
            <a:spLocks noChangeArrowheads="1"/>
          </p:cNvSpPr>
          <p:nvPr/>
        </p:nvSpPr>
        <p:spPr bwMode="auto">
          <a:xfrm>
            <a:off x="222250" y="2122488"/>
            <a:ext cx="4119563" cy="4951412"/>
          </a:xfrm>
          <a:custGeom>
            <a:avLst/>
            <a:gdLst>
              <a:gd name="T0" fmla="*/ 0 w 1428"/>
              <a:gd name="T1" fmla="*/ 1668 h 1668"/>
              <a:gd name="T2" fmla="*/ 0 w 1428"/>
              <a:gd name="T3" fmla="*/ 1667 h 1668"/>
              <a:gd name="T4" fmla="*/ 138 w 1428"/>
              <a:gd name="T5" fmla="*/ 1610 h 1668"/>
              <a:gd name="T6" fmla="*/ 328 w 1428"/>
              <a:gd name="T7" fmla="*/ 1463 h 1668"/>
              <a:gd name="T8" fmla="*/ 563 w 1428"/>
              <a:gd name="T9" fmla="*/ 1219 h 1668"/>
              <a:gd name="T10" fmla="*/ 818 w 1428"/>
              <a:gd name="T11" fmla="*/ 903 h 1668"/>
              <a:gd name="T12" fmla="*/ 1055 w 1428"/>
              <a:gd name="T13" fmla="*/ 573 h 1668"/>
              <a:gd name="T14" fmla="*/ 1239 w 1428"/>
              <a:gd name="T15" fmla="*/ 295 h 1668"/>
              <a:gd name="T16" fmla="*/ 1338 w 1428"/>
              <a:gd name="T17" fmla="*/ 139 h 1668"/>
              <a:gd name="T18" fmla="*/ 1360 w 1428"/>
              <a:gd name="T19" fmla="*/ 104 h 1668"/>
              <a:gd name="T20" fmla="*/ 1427 w 1428"/>
              <a:gd name="T21" fmla="*/ 0 h 1668"/>
              <a:gd name="T22" fmla="*/ 1428 w 1428"/>
              <a:gd name="T23" fmla="*/ 1 h 1668"/>
              <a:gd name="T24" fmla="*/ 1361 w 1428"/>
              <a:gd name="T25" fmla="*/ 104 h 1668"/>
              <a:gd name="T26" fmla="*/ 1339 w 1428"/>
              <a:gd name="T27" fmla="*/ 140 h 1668"/>
              <a:gd name="T28" fmla="*/ 1240 w 1428"/>
              <a:gd name="T29" fmla="*/ 296 h 1668"/>
              <a:gd name="T30" fmla="*/ 1056 w 1428"/>
              <a:gd name="T31" fmla="*/ 574 h 1668"/>
              <a:gd name="T32" fmla="*/ 819 w 1428"/>
              <a:gd name="T33" fmla="*/ 903 h 1668"/>
              <a:gd name="T34" fmla="*/ 564 w 1428"/>
              <a:gd name="T35" fmla="*/ 1220 h 1668"/>
              <a:gd name="T36" fmla="*/ 328 w 1428"/>
              <a:gd name="T37" fmla="*/ 1464 h 1668"/>
              <a:gd name="T38" fmla="*/ 139 w 1428"/>
              <a:gd name="T39" fmla="*/ 1611 h 1668"/>
              <a:gd name="T40" fmla="*/ 0 w 1428"/>
              <a:gd name="T41" fmla="*/ 1668 h 166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28"/>
              <a:gd name="T64" fmla="*/ 0 h 1668"/>
              <a:gd name="T65" fmla="*/ 1428 w 1428"/>
              <a:gd name="T66" fmla="*/ 1668 h 166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28" h="1668">
                <a:moveTo>
                  <a:pt x="0" y="1668"/>
                </a:moveTo>
                <a:cubicBezTo>
                  <a:pt x="0" y="1667"/>
                  <a:pt x="0" y="1667"/>
                  <a:pt x="0" y="1667"/>
                </a:cubicBezTo>
                <a:cubicBezTo>
                  <a:pt x="40" y="1661"/>
                  <a:pt x="86" y="1642"/>
                  <a:pt x="138" y="1610"/>
                </a:cubicBezTo>
                <a:cubicBezTo>
                  <a:pt x="196" y="1576"/>
                  <a:pt x="259" y="1526"/>
                  <a:pt x="328" y="1463"/>
                </a:cubicBezTo>
                <a:cubicBezTo>
                  <a:pt x="398" y="1399"/>
                  <a:pt x="475" y="1319"/>
                  <a:pt x="563" y="1219"/>
                </a:cubicBezTo>
                <a:cubicBezTo>
                  <a:pt x="645" y="1124"/>
                  <a:pt x="731" y="1018"/>
                  <a:pt x="818" y="903"/>
                </a:cubicBezTo>
                <a:cubicBezTo>
                  <a:pt x="899" y="796"/>
                  <a:pt x="978" y="685"/>
                  <a:pt x="1055" y="573"/>
                </a:cubicBezTo>
                <a:cubicBezTo>
                  <a:pt x="1122" y="475"/>
                  <a:pt x="1184" y="382"/>
                  <a:pt x="1239" y="295"/>
                </a:cubicBezTo>
                <a:cubicBezTo>
                  <a:pt x="1277" y="237"/>
                  <a:pt x="1309" y="185"/>
                  <a:pt x="1338" y="139"/>
                </a:cubicBezTo>
                <a:cubicBezTo>
                  <a:pt x="1346" y="127"/>
                  <a:pt x="1353" y="115"/>
                  <a:pt x="1360" y="104"/>
                </a:cubicBezTo>
                <a:cubicBezTo>
                  <a:pt x="1389" y="57"/>
                  <a:pt x="1410" y="25"/>
                  <a:pt x="1427" y="0"/>
                </a:cubicBezTo>
                <a:cubicBezTo>
                  <a:pt x="1428" y="1"/>
                  <a:pt x="1428" y="1"/>
                  <a:pt x="1428" y="1"/>
                </a:cubicBezTo>
                <a:cubicBezTo>
                  <a:pt x="1411" y="26"/>
                  <a:pt x="1390" y="58"/>
                  <a:pt x="1361" y="104"/>
                </a:cubicBezTo>
                <a:cubicBezTo>
                  <a:pt x="1354" y="116"/>
                  <a:pt x="1346" y="127"/>
                  <a:pt x="1339" y="140"/>
                </a:cubicBezTo>
                <a:cubicBezTo>
                  <a:pt x="1310" y="185"/>
                  <a:pt x="1277" y="237"/>
                  <a:pt x="1240" y="296"/>
                </a:cubicBezTo>
                <a:cubicBezTo>
                  <a:pt x="1185" y="382"/>
                  <a:pt x="1123" y="476"/>
                  <a:pt x="1056" y="574"/>
                </a:cubicBezTo>
                <a:cubicBezTo>
                  <a:pt x="979" y="686"/>
                  <a:pt x="900" y="797"/>
                  <a:pt x="819" y="903"/>
                </a:cubicBezTo>
                <a:cubicBezTo>
                  <a:pt x="732" y="1019"/>
                  <a:pt x="646" y="1125"/>
                  <a:pt x="564" y="1220"/>
                </a:cubicBezTo>
                <a:cubicBezTo>
                  <a:pt x="476" y="1320"/>
                  <a:pt x="399" y="1400"/>
                  <a:pt x="328" y="1464"/>
                </a:cubicBezTo>
                <a:cubicBezTo>
                  <a:pt x="260" y="1527"/>
                  <a:pt x="196" y="1576"/>
                  <a:pt x="139" y="1611"/>
                </a:cubicBezTo>
                <a:cubicBezTo>
                  <a:pt x="87" y="1643"/>
                  <a:pt x="40" y="1662"/>
                  <a:pt x="0" y="1668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2" name="Freeform 25"/>
          <p:cNvSpPr>
            <a:spLocks noChangeArrowheads="1"/>
          </p:cNvSpPr>
          <p:nvPr/>
        </p:nvSpPr>
        <p:spPr bwMode="auto">
          <a:xfrm>
            <a:off x="-1617663" y="5770563"/>
            <a:ext cx="6342063" cy="1408112"/>
          </a:xfrm>
          <a:custGeom>
            <a:avLst/>
            <a:gdLst>
              <a:gd name="T0" fmla="*/ 517 w 2198"/>
              <a:gd name="T1" fmla="*/ 376 h 474"/>
              <a:gd name="T2" fmla="*/ 0 w 2198"/>
              <a:gd name="T3" fmla="*/ 170 h 474"/>
              <a:gd name="T4" fmla="*/ 1 w 2198"/>
              <a:gd name="T5" fmla="*/ 169 h 474"/>
              <a:gd name="T6" fmla="*/ 1259 w 2198"/>
              <a:gd name="T7" fmla="*/ 426 h 474"/>
              <a:gd name="T8" fmla="*/ 1819 w 2198"/>
              <a:gd name="T9" fmla="*/ 271 h 474"/>
              <a:gd name="T10" fmla="*/ 2197 w 2198"/>
              <a:gd name="T11" fmla="*/ 0 h 474"/>
              <a:gd name="T12" fmla="*/ 2198 w 2198"/>
              <a:gd name="T13" fmla="*/ 0 h 474"/>
              <a:gd name="T14" fmla="*/ 2029 w 2198"/>
              <a:gd name="T15" fmla="*/ 147 h 474"/>
              <a:gd name="T16" fmla="*/ 1819 w 2198"/>
              <a:gd name="T17" fmla="*/ 271 h 474"/>
              <a:gd name="T18" fmla="*/ 1554 w 2198"/>
              <a:gd name="T19" fmla="*/ 370 h 474"/>
              <a:gd name="T20" fmla="*/ 1259 w 2198"/>
              <a:gd name="T21" fmla="*/ 427 h 474"/>
              <a:gd name="T22" fmla="*/ 517 w 2198"/>
              <a:gd name="T23" fmla="*/ 376 h 47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98"/>
              <a:gd name="T37" fmla="*/ 0 h 474"/>
              <a:gd name="T38" fmla="*/ 2198 w 2198"/>
              <a:gd name="T39" fmla="*/ 474 h 47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98" h="474">
                <a:moveTo>
                  <a:pt x="517" y="376"/>
                </a:moveTo>
                <a:cubicBezTo>
                  <a:pt x="334" y="330"/>
                  <a:pt x="159" y="261"/>
                  <a:pt x="0" y="170"/>
                </a:cubicBezTo>
                <a:cubicBezTo>
                  <a:pt x="1" y="169"/>
                  <a:pt x="1" y="169"/>
                  <a:pt x="1" y="169"/>
                </a:cubicBezTo>
                <a:cubicBezTo>
                  <a:pt x="368" y="381"/>
                  <a:pt x="826" y="474"/>
                  <a:pt x="1259" y="426"/>
                </a:cubicBezTo>
                <a:cubicBezTo>
                  <a:pt x="1460" y="404"/>
                  <a:pt x="1653" y="350"/>
                  <a:pt x="1819" y="271"/>
                </a:cubicBezTo>
                <a:cubicBezTo>
                  <a:pt x="1966" y="200"/>
                  <a:pt x="2097" y="107"/>
                  <a:pt x="2197" y="0"/>
                </a:cubicBezTo>
                <a:cubicBezTo>
                  <a:pt x="2198" y="0"/>
                  <a:pt x="2198" y="0"/>
                  <a:pt x="2198" y="0"/>
                </a:cubicBezTo>
                <a:cubicBezTo>
                  <a:pt x="2148" y="53"/>
                  <a:pt x="2091" y="102"/>
                  <a:pt x="2029" y="147"/>
                </a:cubicBezTo>
                <a:cubicBezTo>
                  <a:pt x="1965" y="194"/>
                  <a:pt x="1894" y="236"/>
                  <a:pt x="1819" y="271"/>
                </a:cubicBezTo>
                <a:cubicBezTo>
                  <a:pt x="1737" y="311"/>
                  <a:pt x="1648" y="344"/>
                  <a:pt x="1554" y="370"/>
                </a:cubicBezTo>
                <a:cubicBezTo>
                  <a:pt x="1460" y="397"/>
                  <a:pt x="1360" y="416"/>
                  <a:pt x="1259" y="427"/>
                </a:cubicBezTo>
                <a:cubicBezTo>
                  <a:pt x="1013" y="455"/>
                  <a:pt x="758" y="436"/>
                  <a:pt x="517" y="37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3" name="Freeform 26"/>
          <p:cNvSpPr>
            <a:spLocks noChangeArrowheads="1"/>
          </p:cNvSpPr>
          <p:nvPr/>
        </p:nvSpPr>
        <p:spPr bwMode="auto">
          <a:xfrm>
            <a:off x="-1617663" y="4538663"/>
            <a:ext cx="7348538" cy="2559050"/>
          </a:xfrm>
          <a:custGeom>
            <a:avLst/>
            <a:gdLst>
              <a:gd name="T0" fmla="*/ 490 w 2547"/>
              <a:gd name="T1" fmla="*/ 780 h 862"/>
              <a:gd name="T2" fmla="*/ 0 w 2547"/>
              <a:gd name="T3" fmla="*/ 585 h 862"/>
              <a:gd name="T4" fmla="*/ 1 w 2547"/>
              <a:gd name="T5" fmla="*/ 584 h 862"/>
              <a:gd name="T6" fmla="*/ 766 w 2547"/>
              <a:gd name="T7" fmla="*/ 829 h 862"/>
              <a:gd name="T8" fmla="*/ 1615 w 2547"/>
              <a:gd name="T9" fmla="*/ 758 h 862"/>
              <a:gd name="T10" fmla="*/ 1971 w 2547"/>
              <a:gd name="T11" fmla="*/ 613 h 862"/>
              <a:gd name="T12" fmla="*/ 2246 w 2547"/>
              <a:gd name="T13" fmla="*/ 423 h 862"/>
              <a:gd name="T14" fmla="*/ 2546 w 2547"/>
              <a:gd name="T15" fmla="*/ 0 h 862"/>
              <a:gd name="T16" fmla="*/ 2547 w 2547"/>
              <a:gd name="T17" fmla="*/ 0 h 862"/>
              <a:gd name="T18" fmla="*/ 2247 w 2547"/>
              <a:gd name="T19" fmla="*/ 424 h 862"/>
              <a:gd name="T20" fmla="*/ 1972 w 2547"/>
              <a:gd name="T21" fmla="*/ 614 h 862"/>
              <a:gd name="T22" fmla="*/ 1616 w 2547"/>
              <a:gd name="T23" fmla="*/ 759 h 862"/>
              <a:gd name="T24" fmla="*/ 766 w 2547"/>
              <a:gd name="T25" fmla="*/ 830 h 862"/>
              <a:gd name="T26" fmla="*/ 490 w 2547"/>
              <a:gd name="T27" fmla="*/ 780 h 86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547"/>
              <a:gd name="T43" fmla="*/ 0 h 862"/>
              <a:gd name="T44" fmla="*/ 2547 w 2547"/>
              <a:gd name="T45" fmla="*/ 862 h 86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547" h="862">
                <a:moveTo>
                  <a:pt x="490" y="780"/>
                </a:moveTo>
                <a:cubicBezTo>
                  <a:pt x="314" y="736"/>
                  <a:pt x="147" y="670"/>
                  <a:pt x="0" y="585"/>
                </a:cubicBezTo>
                <a:cubicBezTo>
                  <a:pt x="1" y="584"/>
                  <a:pt x="1" y="584"/>
                  <a:pt x="1" y="584"/>
                </a:cubicBezTo>
                <a:cubicBezTo>
                  <a:pt x="222" y="713"/>
                  <a:pt x="487" y="797"/>
                  <a:pt x="766" y="829"/>
                </a:cubicBezTo>
                <a:cubicBezTo>
                  <a:pt x="1052" y="861"/>
                  <a:pt x="1346" y="837"/>
                  <a:pt x="1615" y="758"/>
                </a:cubicBezTo>
                <a:cubicBezTo>
                  <a:pt x="1743" y="721"/>
                  <a:pt x="1863" y="672"/>
                  <a:pt x="1971" y="613"/>
                </a:cubicBezTo>
                <a:cubicBezTo>
                  <a:pt x="2074" y="558"/>
                  <a:pt x="2166" y="494"/>
                  <a:pt x="2246" y="423"/>
                </a:cubicBezTo>
                <a:cubicBezTo>
                  <a:pt x="2385" y="300"/>
                  <a:pt x="2489" y="154"/>
                  <a:pt x="2546" y="0"/>
                </a:cubicBezTo>
                <a:cubicBezTo>
                  <a:pt x="2547" y="0"/>
                  <a:pt x="2547" y="0"/>
                  <a:pt x="2547" y="0"/>
                </a:cubicBezTo>
                <a:cubicBezTo>
                  <a:pt x="2490" y="154"/>
                  <a:pt x="2386" y="301"/>
                  <a:pt x="2247" y="424"/>
                </a:cubicBezTo>
                <a:cubicBezTo>
                  <a:pt x="2167" y="494"/>
                  <a:pt x="2074" y="558"/>
                  <a:pt x="1972" y="614"/>
                </a:cubicBezTo>
                <a:cubicBezTo>
                  <a:pt x="1863" y="673"/>
                  <a:pt x="1744" y="722"/>
                  <a:pt x="1616" y="759"/>
                </a:cubicBezTo>
                <a:cubicBezTo>
                  <a:pt x="1346" y="838"/>
                  <a:pt x="1052" y="862"/>
                  <a:pt x="766" y="830"/>
                </a:cubicBezTo>
                <a:cubicBezTo>
                  <a:pt x="672" y="819"/>
                  <a:pt x="580" y="803"/>
                  <a:pt x="490" y="780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4" name="Freeform 27"/>
          <p:cNvSpPr>
            <a:spLocks noChangeArrowheads="1"/>
          </p:cNvSpPr>
          <p:nvPr/>
        </p:nvSpPr>
        <p:spPr bwMode="auto">
          <a:xfrm>
            <a:off x="-1617663" y="2978150"/>
            <a:ext cx="4737101" cy="3317875"/>
          </a:xfrm>
          <a:custGeom>
            <a:avLst/>
            <a:gdLst>
              <a:gd name="T0" fmla="*/ 11 w 1642"/>
              <a:gd name="T1" fmla="*/ 1116 h 1118"/>
              <a:gd name="T2" fmla="*/ 0 w 1642"/>
              <a:gd name="T3" fmla="*/ 1111 h 1118"/>
              <a:gd name="T4" fmla="*/ 1 w 1642"/>
              <a:gd name="T5" fmla="*/ 1110 h 1118"/>
              <a:gd name="T6" fmla="*/ 50 w 1642"/>
              <a:gd name="T7" fmla="*/ 1112 h 1118"/>
              <a:gd name="T8" fmla="*/ 154 w 1642"/>
              <a:gd name="T9" fmla="*/ 1062 h 1118"/>
              <a:gd name="T10" fmla="*/ 326 w 1642"/>
              <a:gd name="T11" fmla="*/ 949 h 1118"/>
              <a:gd name="T12" fmla="*/ 565 w 1642"/>
              <a:gd name="T13" fmla="*/ 776 h 1118"/>
              <a:gd name="T14" fmla="*/ 790 w 1642"/>
              <a:gd name="T15" fmla="*/ 607 h 1118"/>
              <a:gd name="T16" fmla="*/ 1148 w 1642"/>
              <a:gd name="T17" fmla="*/ 341 h 1118"/>
              <a:gd name="T18" fmla="*/ 1419 w 1642"/>
              <a:gd name="T19" fmla="*/ 147 h 1118"/>
              <a:gd name="T20" fmla="*/ 1642 w 1642"/>
              <a:gd name="T21" fmla="*/ 0 h 1118"/>
              <a:gd name="T22" fmla="*/ 1642 w 1642"/>
              <a:gd name="T23" fmla="*/ 1 h 1118"/>
              <a:gd name="T24" fmla="*/ 1419 w 1642"/>
              <a:gd name="T25" fmla="*/ 147 h 1118"/>
              <a:gd name="T26" fmla="*/ 1148 w 1642"/>
              <a:gd name="T27" fmla="*/ 341 h 1118"/>
              <a:gd name="T28" fmla="*/ 791 w 1642"/>
              <a:gd name="T29" fmla="*/ 608 h 1118"/>
              <a:gd name="T30" fmla="*/ 565 w 1642"/>
              <a:gd name="T31" fmla="*/ 776 h 1118"/>
              <a:gd name="T32" fmla="*/ 326 w 1642"/>
              <a:gd name="T33" fmla="*/ 950 h 1118"/>
              <a:gd name="T34" fmla="*/ 154 w 1642"/>
              <a:gd name="T35" fmla="*/ 1062 h 1118"/>
              <a:gd name="T36" fmla="*/ 50 w 1642"/>
              <a:gd name="T37" fmla="*/ 1113 h 1118"/>
              <a:gd name="T38" fmla="*/ 11 w 1642"/>
              <a:gd name="T39" fmla="*/ 1116 h 111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42"/>
              <a:gd name="T61" fmla="*/ 0 h 1118"/>
              <a:gd name="T62" fmla="*/ 1642 w 1642"/>
              <a:gd name="T63" fmla="*/ 1118 h 111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42" h="1118">
                <a:moveTo>
                  <a:pt x="11" y="1116"/>
                </a:moveTo>
                <a:cubicBezTo>
                  <a:pt x="6" y="1115"/>
                  <a:pt x="3" y="1113"/>
                  <a:pt x="0" y="1111"/>
                </a:cubicBezTo>
                <a:cubicBezTo>
                  <a:pt x="1" y="1110"/>
                  <a:pt x="1" y="1110"/>
                  <a:pt x="1" y="1110"/>
                </a:cubicBezTo>
                <a:cubicBezTo>
                  <a:pt x="10" y="1118"/>
                  <a:pt x="27" y="1118"/>
                  <a:pt x="50" y="1112"/>
                </a:cubicBezTo>
                <a:cubicBezTo>
                  <a:pt x="75" y="1104"/>
                  <a:pt x="108" y="1088"/>
                  <a:pt x="154" y="1062"/>
                </a:cubicBezTo>
                <a:cubicBezTo>
                  <a:pt x="200" y="1034"/>
                  <a:pt x="257" y="997"/>
                  <a:pt x="326" y="949"/>
                </a:cubicBezTo>
                <a:cubicBezTo>
                  <a:pt x="395" y="901"/>
                  <a:pt x="469" y="847"/>
                  <a:pt x="565" y="776"/>
                </a:cubicBezTo>
                <a:cubicBezTo>
                  <a:pt x="638" y="721"/>
                  <a:pt x="712" y="666"/>
                  <a:pt x="790" y="607"/>
                </a:cubicBezTo>
                <a:cubicBezTo>
                  <a:pt x="907" y="519"/>
                  <a:pt x="1027" y="429"/>
                  <a:pt x="1148" y="341"/>
                </a:cubicBezTo>
                <a:cubicBezTo>
                  <a:pt x="1248" y="267"/>
                  <a:pt x="1337" y="204"/>
                  <a:pt x="1419" y="147"/>
                </a:cubicBezTo>
                <a:cubicBezTo>
                  <a:pt x="1502" y="89"/>
                  <a:pt x="1575" y="41"/>
                  <a:pt x="1642" y="0"/>
                </a:cubicBezTo>
                <a:cubicBezTo>
                  <a:pt x="1642" y="1"/>
                  <a:pt x="1642" y="1"/>
                  <a:pt x="1642" y="1"/>
                </a:cubicBezTo>
                <a:cubicBezTo>
                  <a:pt x="1576" y="42"/>
                  <a:pt x="1503" y="90"/>
                  <a:pt x="1419" y="147"/>
                </a:cubicBezTo>
                <a:cubicBezTo>
                  <a:pt x="1337" y="204"/>
                  <a:pt x="1249" y="268"/>
                  <a:pt x="1148" y="341"/>
                </a:cubicBezTo>
                <a:cubicBezTo>
                  <a:pt x="1028" y="429"/>
                  <a:pt x="907" y="520"/>
                  <a:pt x="791" y="608"/>
                </a:cubicBezTo>
                <a:cubicBezTo>
                  <a:pt x="713" y="666"/>
                  <a:pt x="639" y="722"/>
                  <a:pt x="565" y="776"/>
                </a:cubicBezTo>
                <a:cubicBezTo>
                  <a:pt x="469" y="848"/>
                  <a:pt x="396" y="901"/>
                  <a:pt x="326" y="950"/>
                </a:cubicBezTo>
                <a:cubicBezTo>
                  <a:pt x="257" y="998"/>
                  <a:pt x="201" y="1035"/>
                  <a:pt x="154" y="1062"/>
                </a:cubicBezTo>
                <a:cubicBezTo>
                  <a:pt x="108" y="1089"/>
                  <a:pt x="76" y="1105"/>
                  <a:pt x="50" y="1113"/>
                </a:cubicBezTo>
                <a:cubicBezTo>
                  <a:pt x="34" y="1117"/>
                  <a:pt x="20" y="1118"/>
                  <a:pt x="11" y="111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5" name="Freeform 31"/>
          <p:cNvSpPr>
            <a:spLocks noChangeArrowheads="1"/>
          </p:cNvSpPr>
          <p:nvPr/>
        </p:nvSpPr>
        <p:spPr bwMode="auto">
          <a:xfrm>
            <a:off x="5064125" y="0"/>
            <a:ext cx="890588" cy="396875"/>
          </a:xfrm>
          <a:custGeom>
            <a:avLst/>
            <a:gdLst>
              <a:gd name="T0" fmla="*/ 1 w 309"/>
              <a:gd name="T1" fmla="*/ 134 h 134"/>
              <a:gd name="T2" fmla="*/ 0 w 309"/>
              <a:gd name="T3" fmla="*/ 134 h 134"/>
              <a:gd name="T4" fmla="*/ 145 w 309"/>
              <a:gd name="T5" fmla="*/ 43 h 134"/>
              <a:gd name="T6" fmla="*/ 309 w 309"/>
              <a:gd name="T7" fmla="*/ 22 h 134"/>
              <a:gd name="T8" fmla="*/ 309 w 309"/>
              <a:gd name="T9" fmla="*/ 23 h 134"/>
              <a:gd name="T10" fmla="*/ 1 w 309"/>
              <a:gd name="T11" fmla="*/ 134 h 1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9"/>
              <a:gd name="T19" fmla="*/ 0 h 134"/>
              <a:gd name="T20" fmla="*/ 309 w 309"/>
              <a:gd name="T21" fmla="*/ 134 h 1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9" h="134">
                <a:moveTo>
                  <a:pt x="1" y="134"/>
                </a:moveTo>
                <a:cubicBezTo>
                  <a:pt x="0" y="134"/>
                  <a:pt x="0" y="134"/>
                  <a:pt x="0" y="134"/>
                </a:cubicBezTo>
                <a:cubicBezTo>
                  <a:pt x="46" y="94"/>
                  <a:pt x="96" y="63"/>
                  <a:pt x="145" y="43"/>
                </a:cubicBezTo>
                <a:cubicBezTo>
                  <a:pt x="202" y="20"/>
                  <a:pt x="257" y="13"/>
                  <a:pt x="309" y="22"/>
                </a:cubicBezTo>
                <a:cubicBezTo>
                  <a:pt x="309" y="23"/>
                  <a:pt x="309" y="23"/>
                  <a:pt x="309" y="23"/>
                </a:cubicBezTo>
                <a:cubicBezTo>
                  <a:pt x="179" y="0"/>
                  <a:pt x="60" y="83"/>
                  <a:pt x="1" y="134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6" name="Freeform 32"/>
          <p:cNvSpPr>
            <a:spLocks noChangeArrowheads="1"/>
          </p:cNvSpPr>
          <p:nvPr/>
        </p:nvSpPr>
        <p:spPr bwMode="auto">
          <a:xfrm>
            <a:off x="4867275" y="-33338"/>
            <a:ext cx="1085850" cy="588963"/>
          </a:xfrm>
          <a:custGeom>
            <a:avLst/>
            <a:gdLst>
              <a:gd name="T0" fmla="*/ 1 w 377"/>
              <a:gd name="T1" fmla="*/ 198 h 198"/>
              <a:gd name="T2" fmla="*/ 0 w 377"/>
              <a:gd name="T3" fmla="*/ 198 h 198"/>
              <a:gd name="T4" fmla="*/ 171 w 377"/>
              <a:gd name="T5" fmla="*/ 67 h 198"/>
              <a:gd name="T6" fmla="*/ 377 w 377"/>
              <a:gd name="T7" fmla="*/ 33 h 198"/>
              <a:gd name="T8" fmla="*/ 377 w 377"/>
              <a:gd name="T9" fmla="*/ 34 h 198"/>
              <a:gd name="T10" fmla="*/ 1 w 377"/>
              <a:gd name="T11" fmla="*/ 198 h 1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77"/>
              <a:gd name="T19" fmla="*/ 0 h 198"/>
              <a:gd name="T20" fmla="*/ 377 w 377"/>
              <a:gd name="T21" fmla="*/ 198 h 1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77" h="198">
                <a:moveTo>
                  <a:pt x="1" y="198"/>
                </a:moveTo>
                <a:cubicBezTo>
                  <a:pt x="0" y="198"/>
                  <a:pt x="0" y="198"/>
                  <a:pt x="0" y="198"/>
                </a:cubicBezTo>
                <a:cubicBezTo>
                  <a:pt x="38" y="159"/>
                  <a:pt x="98" y="104"/>
                  <a:pt x="171" y="67"/>
                </a:cubicBezTo>
                <a:cubicBezTo>
                  <a:pt x="243" y="31"/>
                  <a:pt x="312" y="20"/>
                  <a:pt x="377" y="33"/>
                </a:cubicBezTo>
                <a:cubicBezTo>
                  <a:pt x="377" y="34"/>
                  <a:pt x="377" y="34"/>
                  <a:pt x="377" y="34"/>
                </a:cubicBezTo>
                <a:cubicBezTo>
                  <a:pt x="211" y="0"/>
                  <a:pt x="59" y="138"/>
                  <a:pt x="1" y="198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7" name="Freeform 35"/>
          <p:cNvSpPr>
            <a:spLocks noChangeArrowheads="1"/>
          </p:cNvSpPr>
          <p:nvPr/>
        </p:nvSpPr>
        <p:spPr bwMode="auto">
          <a:xfrm>
            <a:off x="4473575" y="17463"/>
            <a:ext cx="1481138" cy="1208087"/>
          </a:xfrm>
          <a:custGeom>
            <a:avLst/>
            <a:gdLst>
              <a:gd name="T0" fmla="*/ 1 w 513"/>
              <a:gd name="T1" fmla="*/ 407 h 407"/>
              <a:gd name="T2" fmla="*/ 0 w 513"/>
              <a:gd name="T3" fmla="*/ 406 h 407"/>
              <a:gd name="T4" fmla="*/ 177 w 513"/>
              <a:gd name="T5" fmla="*/ 157 h 407"/>
              <a:gd name="T6" fmla="*/ 332 w 513"/>
              <a:gd name="T7" fmla="*/ 46 h 407"/>
              <a:gd name="T8" fmla="*/ 513 w 513"/>
              <a:gd name="T9" fmla="*/ 16 h 407"/>
              <a:gd name="T10" fmla="*/ 513 w 513"/>
              <a:gd name="T11" fmla="*/ 17 h 407"/>
              <a:gd name="T12" fmla="*/ 178 w 513"/>
              <a:gd name="T13" fmla="*/ 157 h 407"/>
              <a:gd name="T14" fmla="*/ 1 w 513"/>
              <a:gd name="T15" fmla="*/ 407 h 4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3"/>
              <a:gd name="T25" fmla="*/ 0 h 407"/>
              <a:gd name="T26" fmla="*/ 513 w 513"/>
              <a:gd name="T27" fmla="*/ 407 h 40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3" h="407">
                <a:moveTo>
                  <a:pt x="1" y="407"/>
                </a:moveTo>
                <a:cubicBezTo>
                  <a:pt x="0" y="406"/>
                  <a:pt x="0" y="406"/>
                  <a:pt x="0" y="406"/>
                </a:cubicBezTo>
                <a:cubicBezTo>
                  <a:pt x="49" y="307"/>
                  <a:pt x="107" y="225"/>
                  <a:pt x="177" y="157"/>
                </a:cubicBezTo>
                <a:cubicBezTo>
                  <a:pt x="226" y="109"/>
                  <a:pt x="279" y="71"/>
                  <a:pt x="332" y="46"/>
                </a:cubicBezTo>
                <a:cubicBezTo>
                  <a:pt x="395" y="17"/>
                  <a:pt x="455" y="7"/>
                  <a:pt x="513" y="16"/>
                </a:cubicBezTo>
                <a:cubicBezTo>
                  <a:pt x="513" y="17"/>
                  <a:pt x="513" y="17"/>
                  <a:pt x="513" y="17"/>
                </a:cubicBezTo>
                <a:cubicBezTo>
                  <a:pt x="408" y="0"/>
                  <a:pt x="286" y="51"/>
                  <a:pt x="178" y="157"/>
                </a:cubicBezTo>
                <a:cubicBezTo>
                  <a:pt x="108" y="226"/>
                  <a:pt x="50" y="307"/>
                  <a:pt x="1" y="407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8" name="Freeform 37"/>
          <p:cNvSpPr>
            <a:spLocks noChangeArrowheads="1"/>
          </p:cNvSpPr>
          <p:nvPr/>
        </p:nvSpPr>
        <p:spPr bwMode="auto">
          <a:xfrm>
            <a:off x="2884488" y="65088"/>
            <a:ext cx="3068637" cy="2997200"/>
          </a:xfrm>
          <a:custGeom>
            <a:avLst/>
            <a:gdLst>
              <a:gd name="T0" fmla="*/ 0 w 1064"/>
              <a:gd name="T1" fmla="*/ 1010 h 1010"/>
              <a:gd name="T2" fmla="*/ 0 w 1064"/>
              <a:gd name="T3" fmla="*/ 1010 h 1010"/>
              <a:gd name="T4" fmla="*/ 479 w 1064"/>
              <a:gd name="T5" fmla="*/ 742 h 1010"/>
              <a:gd name="T6" fmla="*/ 821 w 1064"/>
              <a:gd name="T7" fmla="*/ 460 h 1010"/>
              <a:gd name="T8" fmla="*/ 1009 w 1064"/>
              <a:gd name="T9" fmla="*/ 205 h 1010"/>
              <a:gd name="T10" fmla="*/ 1063 w 1064"/>
              <a:gd name="T11" fmla="*/ 0 h 1010"/>
              <a:gd name="T12" fmla="*/ 1064 w 1064"/>
              <a:gd name="T13" fmla="*/ 0 h 1010"/>
              <a:gd name="T14" fmla="*/ 1009 w 1064"/>
              <a:gd name="T15" fmla="*/ 206 h 1010"/>
              <a:gd name="T16" fmla="*/ 822 w 1064"/>
              <a:gd name="T17" fmla="*/ 460 h 1010"/>
              <a:gd name="T18" fmla="*/ 479 w 1064"/>
              <a:gd name="T19" fmla="*/ 743 h 1010"/>
              <a:gd name="T20" fmla="*/ 0 w 1064"/>
              <a:gd name="T21" fmla="*/ 1010 h 10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64"/>
              <a:gd name="T34" fmla="*/ 0 h 1010"/>
              <a:gd name="T35" fmla="*/ 1064 w 1064"/>
              <a:gd name="T36" fmla="*/ 1010 h 10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64" h="1010">
                <a:moveTo>
                  <a:pt x="0" y="1010"/>
                </a:moveTo>
                <a:cubicBezTo>
                  <a:pt x="0" y="1010"/>
                  <a:pt x="0" y="1010"/>
                  <a:pt x="0" y="1010"/>
                </a:cubicBezTo>
                <a:cubicBezTo>
                  <a:pt x="175" y="929"/>
                  <a:pt x="336" y="839"/>
                  <a:pt x="479" y="742"/>
                </a:cubicBezTo>
                <a:cubicBezTo>
                  <a:pt x="613" y="651"/>
                  <a:pt x="728" y="556"/>
                  <a:pt x="821" y="460"/>
                </a:cubicBezTo>
                <a:cubicBezTo>
                  <a:pt x="905" y="373"/>
                  <a:pt x="968" y="287"/>
                  <a:pt x="1009" y="205"/>
                </a:cubicBezTo>
                <a:cubicBezTo>
                  <a:pt x="1044" y="133"/>
                  <a:pt x="1063" y="63"/>
                  <a:pt x="1063" y="0"/>
                </a:cubicBezTo>
                <a:cubicBezTo>
                  <a:pt x="1064" y="0"/>
                  <a:pt x="1064" y="0"/>
                  <a:pt x="1064" y="0"/>
                </a:cubicBezTo>
                <a:cubicBezTo>
                  <a:pt x="1064" y="63"/>
                  <a:pt x="1045" y="134"/>
                  <a:pt x="1009" y="206"/>
                </a:cubicBezTo>
                <a:cubicBezTo>
                  <a:pt x="969" y="288"/>
                  <a:pt x="905" y="373"/>
                  <a:pt x="822" y="460"/>
                </a:cubicBezTo>
                <a:cubicBezTo>
                  <a:pt x="728" y="557"/>
                  <a:pt x="613" y="652"/>
                  <a:pt x="479" y="743"/>
                </a:cubicBezTo>
                <a:cubicBezTo>
                  <a:pt x="336" y="840"/>
                  <a:pt x="175" y="930"/>
                  <a:pt x="0" y="1010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9" name="Freeform 38"/>
          <p:cNvSpPr>
            <a:spLocks noChangeArrowheads="1"/>
          </p:cNvSpPr>
          <p:nvPr/>
        </p:nvSpPr>
        <p:spPr bwMode="auto">
          <a:xfrm>
            <a:off x="4341813" y="65088"/>
            <a:ext cx="1611312" cy="2058987"/>
          </a:xfrm>
          <a:custGeom>
            <a:avLst/>
            <a:gdLst>
              <a:gd name="T0" fmla="*/ 0 w 559"/>
              <a:gd name="T1" fmla="*/ 694 h 694"/>
              <a:gd name="T2" fmla="*/ 0 w 559"/>
              <a:gd name="T3" fmla="*/ 693 h 694"/>
              <a:gd name="T4" fmla="*/ 234 w 559"/>
              <a:gd name="T5" fmla="*/ 497 h 694"/>
              <a:gd name="T6" fmla="*/ 405 w 559"/>
              <a:gd name="T7" fmla="*/ 310 h 694"/>
              <a:gd name="T8" fmla="*/ 558 w 559"/>
              <a:gd name="T9" fmla="*/ 0 h 694"/>
              <a:gd name="T10" fmla="*/ 559 w 559"/>
              <a:gd name="T11" fmla="*/ 0 h 694"/>
              <a:gd name="T12" fmla="*/ 508 w 559"/>
              <a:gd name="T13" fmla="*/ 150 h 694"/>
              <a:gd name="T14" fmla="*/ 406 w 559"/>
              <a:gd name="T15" fmla="*/ 310 h 694"/>
              <a:gd name="T16" fmla="*/ 234 w 559"/>
              <a:gd name="T17" fmla="*/ 498 h 694"/>
              <a:gd name="T18" fmla="*/ 0 w 559"/>
              <a:gd name="T19" fmla="*/ 694 h 69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59"/>
              <a:gd name="T31" fmla="*/ 0 h 694"/>
              <a:gd name="T32" fmla="*/ 559 w 559"/>
              <a:gd name="T33" fmla="*/ 694 h 69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59" h="694">
                <a:moveTo>
                  <a:pt x="0" y="694"/>
                </a:moveTo>
                <a:cubicBezTo>
                  <a:pt x="0" y="693"/>
                  <a:pt x="0" y="693"/>
                  <a:pt x="0" y="693"/>
                </a:cubicBezTo>
                <a:cubicBezTo>
                  <a:pt x="87" y="629"/>
                  <a:pt x="165" y="563"/>
                  <a:pt x="234" y="497"/>
                </a:cubicBezTo>
                <a:cubicBezTo>
                  <a:pt x="301" y="434"/>
                  <a:pt x="358" y="371"/>
                  <a:pt x="405" y="310"/>
                </a:cubicBezTo>
                <a:cubicBezTo>
                  <a:pt x="491" y="200"/>
                  <a:pt x="544" y="93"/>
                  <a:pt x="558" y="0"/>
                </a:cubicBezTo>
                <a:cubicBezTo>
                  <a:pt x="559" y="0"/>
                  <a:pt x="559" y="0"/>
                  <a:pt x="559" y="0"/>
                </a:cubicBezTo>
                <a:cubicBezTo>
                  <a:pt x="552" y="47"/>
                  <a:pt x="535" y="97"/>
                  <a:pt x="508" y="150"/>
                </a:cubicBezTo>
                <a:cubicBezTo>
                  <a:pt x="483" y="202"/>
                  <a:pt x="448" y="256"/>
                  <a:pt x="406" y="310"/>
                </a:cubicBezTo>
                <a:cubicBezTo>
                  <a:pt x="359" y="371"/>
                  <a:pt x="301" y="434"/>
                  <a:pt x="234" y="498"/>
                </a:cubicBezTo>
                <a:cubicBezTo>
                  <a:pt x="166" y="563"/>
                  <a:pt x="87" y="629"/>
                  <a:pt x="0" y="694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0" name="Freeform 39"/>
          <p:cNvSpPr>
            <a:spLocks noChangeArrowheads="1"/>
          </p:cNvSpPr>
          <p:nvPr/>
        </p:nvSpPr>
        <p:spPr bwMode="auto">
          <a:xfrm>
            <a:off x="5302250" y="65088"/>
            <a:ext cx="652463" cy="633412"/>
          </a:xfrm>
          <a:custGeom>
            <a:avLst/>
            <a:gdLst>
              <a:gd name="T0" fmla="*/ 0 w 226"/>
              <a:gd name="T1" fmla="*/ 214 h 214"/>
              <a:gd name="T2" fmla="*/ 0 w 226"/>
              <a:gd name="T3" fmla="*/ 214 h 214"/>
              <a:gd name="T4" fmla="*/ 226 w 226"/>
              <a:gd name="T5" fmla="*/ 0 h 214"/>
              <a:gd name="T6" fmla="*/ 226 w 226"/>
              <a:gd name="T7" fmla="*/ 1 h 214"/>
              <a:gd name="T8" fmla="*/ 0 w 226"/>
              <a:gd name="T9" fmla="*/ 214 h 2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6"/>
              <a:gd name="T16" fmla="*/ 0 h 214"/>
              <a:gd name="T17" fmla="*/ 226 w 226"/>
              <a:gd name="T18" fmla="*/ 214 h 2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6" h="214">
                <a:moveTo>
                  <a:pt x="0" y="214"/>
                </a:moveTo>
                <a:cubicBezTo>
                  <a:pt x="0" y="214"/>
                  <a:pt x="0" y="214"/>
                  <a:pt x="0" y="214"/>
                </a:cubicBezTo>
                <a:cubicBezTo>
                  <a:pt x="76" y="117"/>
                  <a:pt x="153" y="45"/>
                  <a:pt x="226" y="0"/>
                </a:cubicBezTo>
                <a:cubicBezTo>
                  <a:pt x="226" y="1"/>
                  <a:pt x="226" y="1"/>
                  <a:pt x="226" y="1"/>
                </a:cubicBezTo>
                <a:cubicBezTo>
                  <a:pt x="153" y="45"/>
                  <a:pt x="77" y="117"/>
                  <a:pt x="0" y="214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1" name="Freeform 44"/>
          <p:cNvSpPr>
            <a:spLocks noChangeArrowheads="1"/>
          </p:cNvSpPr>
          <p:nvPr/>
        </p:nvSpPr>
        <p:spPr bwMode="auto">
          <a:xfrm>
            <a:off x="5954713" y="65088"/>
            <a:ext cx="641350" cy="400050"/>
          </a:xfrm>
          <a:custGeom>
            <a:avLst/>
            <a:gdLst>
              <a:gd name="T0" fmla="*/ 222 w 222"/>
              <a:gd name="T1" fmla="*/ 135 h 135"/>
              <a:gd name="T2" fmla="*/ 0 w 222"/>
              <a:gd name="T3" fmla="*/ 1 h 135"/>
              <a:gd name="T4" fmla="*/ 0 w 222"/>
              <a:gd name="T5" fmla="*/ 0 h 135"/>
              <a:gd name="T6" fmla="*/ 122 w 222"/>
              <a:gd name="T7" fmla="*/ 35 h 135"/>
              <a:gd name="T8" fmla="*/ 222 w 222"/>
              <a:gd name="T9" fmla="*/ 135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"/>
              <a:gd name="T16" fmla="*/ 0 h 135"/>
              <a:gd name="T17" fmla="*/ 222 w 222"/>
              <a:gd name="T18" fmla="*/ 135 h 1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" h="135">
                <a:moveTo>
                  <a:pt x="222" y="135"/>
                </a:moveTo>
                <a:cubicBezTo>
                  <a:pt x="170" y="51"/>
                  <a:pt x="85" y="0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41" y="0"/>
                  <a:pt x="83" y="12"/>
                  <a:pt x="122" y="35"/>
                </a:cubicBezTo>
                <a:cubicBezTo>
                  <a:pt x="162" y="59"/>
                  <a:pt x="196" y="93"/>
                  <a:pt x="222" y="135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2" name="Freeform 45"/>
          <p:cNvSpPr>
            <a:spLocks noChangeArrowheads="1"/>
          </p:cNvSpPr>
          <p:nvPr/>
        </p:nvSpPr>
        <p:spPr bwMode="auto">
          <a:xfrm>
            <a:off x="5064125" y="-38100"/>
            <a:ext cx="1531938" cy="503238"/>
          </a:xfrm>
          <a:custGeom>
            <a:avLst/>
            <a:gdLst>
              <a:gd name="T0" fmla="*/ 1 w 531"/>
              <a:gd name="T1" fmla="*/ 147 h 170"/>
              <a:gd name="T2" fmla="*/ 0 w 531"/>
              <a:gd name="T3" fmla="*/ 147 h 170"/>
              <a:gd name="T4" fmla="*/ 261 w 531"/>
              <a:gd name="T5" fmla="*/ 9 h 170"/>
              <a:gd name="T6" fmla="*/ 336 w 531"/>
              <a:gd name="T7" fmla="*/ 15 h 170"/>
              <a:gd name="T8" fmla="*/ 339 w 531"/>
              <a:gd name="T9" fmla="*/ 16 h 170"/>
              <a:gd name="T10" fmla="*/ 410 w 531"/>
              <a:gd name="T11" fmla="*/ 44 h 170"/>
              <a:gd name="T12" fmla="*/ 531 w 531"/>
              <a:gd name="T13" fmla="*/ 170 h 170"/>
              <a:gd name="T14" fmla="*/ 531 w 531"/>
              <a:gd name="T15" fmla="*/ 170 h 170"/>
              <a:gd name="T16" fmla="*/ 261 w 531"/>
              <a:gd name="T17" fmla="*/ 10 h 170"/>
              <a:gd name="T18" fmla="*/ 1 w 531"/>
              <a:gd name="T19" fmla="*/ 147 h 17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31"/>
              <a:gd name="T31" fmla="*/ 0 h 170"/>
              <a:gd name="T32" fmla="*/ 531 w 531"/>
              <a:gd name="T33" fmla="*/ 170 h 17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31" h="170">
                <a:moveTo>
                  <a:pt x="1" y="147"/>
                </a:moveTo>
                <a:cubicBezTo>
                  <a:pt x="0" y="147"/>
                  <a:pt x="0" y="147"/>
                  <a:pt x="0" y="147"/>
                </a:cubicBezTo>
                <a:cubicBezTo>
                  <a:pt x="59" y="90"/>
                  <a:pt x="152" y="20"/>
                  <a:pt x="261" y="9"/>
                </a:cubicBezTo>
                <a:cubicBezTo>
                  <a:pt x="285" y="7"/>
                  <a:pt x="311" y="9"/>
                  <a:pt x="336" y="15"/>
                </a:cubicBezTo>
                <a:cubicBezTo>
                  <a:pt x="337" y="15"/>
                  <a:pt x="338" y="15"/>
                  <a:pt x="339" y="16"/>
                </a:cubicBezTo>
                <a:cubicBezTo>
                  <a:pt x="363" y="22"/>
                  <a:pt x="387" y="31"/>
                  <a:pt x="410" y="44"/>
                </a:cubicBezTo>
                <a:cubicBezTo>
                  <a:pt x="460" y="73"/>
                  <a:pt x="502" y="117"/>
                  <a:pt x="531" y="170"/>
                </a:cubicBezTo>
                <a:cubicBezTo>
                  <a:pt x="531" y="170"/>
                  <a:pt x="531" y="170"/>
                  <a:pt x="531" y="170"/>
                </a:cubicBezTo>
                <a:cubicBezTo>
                  <a:pt x="472" y="65"/>
                  <a:pt x="364" y="0"/>
                  <a:pt x="261" y="10"/>
                </a:cubicBezTo>
                <a:cubicBezTo>
                  <a:pt x="152" y="20"/>
                  <a:pt x="59" y="90"/>
                  <a:pt x="1" y="147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3" name="Freeform 46"/>
          <p:cNvSpPr>
            <a:spLocks noChangeArrowheads="1"/>
          </p:cNvSpPr>
          <p:nvPr/>
        </p:nvSpPr>
        <p:spPr bwMode="auto">
          <a:xfrm>
            <a:off x="4867275" y="-57150"/>
            <a:ext cx="1728788" cy="612775"/>
          </a:xfrm>
          <a:custGeom>
            <a:avLst/>
            <a:gdLst>
              <a:gd name="T0" fmla="*/ 1 w 599"/>
              <a:gd name="T1" fmla="*/ 206 h 206"/>
              <a:gd name="T2" fmla="*/ 0 w 599"/>
              <a:gd name="T3" fmla="*/ 206 h 206"/>
              <a:gd name="T4" fmla="*/ 125 w 599"/>
              <a:gd name="T5" fmla="*/ 88 h 206"/>
              <a:gd name="T6" fmla="*/ 280 w 599"/>
              <a:gd name="T7" fmla="*/ 14 h 206"/>
              <a:gd name="T8" fmla="*/ 451 w 599"/>
              <a:gd name="T9" fmla="*/ 28 h 206"/>
              <a:gd name="T10" fmla="*/ 599 w 599"/>
              <a:gd name="T11" fmla="*/ 176 h 206"/>
              <a:gd name="T12" fmla="*/ 599 w 599"/>
              <a:gd name="T13" fmla="*/ 176 h 206"/>
              <a:gd name="T14" fmla="*/ 451 w 599"/>
              <a:gd name="T15" fmla="*/ 29 h 206"/>
              <a:gd name="T16" fmla="*/ 280 w 599"/>
              <a:gd name="T17" fmla="*/ 15 h 206"/>
              <a:gd name="T18" fmla="*/ 1 w 599"/>
              <a:gd name="T19" fmla="*/ 206 h 2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99"/>
              <a:gd name="T31" fmla="*/ 0 h 206"/>
              <a:gd name="T32" fmla="*/ 599 w 599"/>
              <a:gd name="T33" fmla="*/ 206 h 2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99" h="206">
                <a:moveTo>
                  <a:pt x="1" y="206"/>
                </a:moveTo>
                <a:cubicBezTo>
                  <a:pt x="0" y="206"/>
                  <a:pt x="0" y="206"/>
                  <a:pt x="0" y="206"/>
                </a:cubicBezTo>
                <a:cubicBezTo>
                  <a:pt x="40" y="159"/>
                  <a:pt x="82" y="119"/>
                  <a:pt x="125" y="88"/>
                </a:cubicBezTo>
                <a:cubicBezTo>
                  <a:pt x="175" y="51"/>
                  <a:pt x="228" y="26"/>
                  <a:pt x="280" y="14"/>
                </a:cubicBezTo>
                <a:cubicBezTo>
                  <a:pt x="339" y="0"/>
                  <a:pt x="400" y="5"/>
                  <a:pt x="451" y="28"/>
                </a:cubicBezTo>
                <a:cubicBezTo>
                  <a:pt x="509" y="54"/>
                  <a:pt x="562" y="106"/>
                  <a:pt x="599" y="176"/>
                </a:cubicBezTo>
                <a:cubicBezTo>
                  <a:pt x="599" y="176"/>
                  <a:pt x="599" y="176"/>
                  <a:pt x="599" y="176"/>
                </a:cubicBezTo>
                <a:cubicBezTo>
                  <a:pt x="561" y="107"/>
                  <a:pt x="509" y="55"/>
                  <a:pt x="451" y="29"/>
                </a:cubicBezTo>
                <a:cubicBezTo>
                  <a:pt x="400" y="6"/>
                  <a:pt x="339" y="1"/>
                  <a:pt x="280" y="15"/>
                </a:cubicBezTo>
                <a:cubicBezTo>
                  <a:pt x="183" y="37"/>
                  <a:pt x="89" y="102"/>
                  <a:pt x="1" y="20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4" name="Freeform 47"/>
          <p:cNvSpPr>
            <a:spLocks noChangeArrowheads="1"/>
          </p:cNvSpPr>
          <p:nvPr/>
        </p:nvSpPr>
        <p:spPr bwMode="auto">
          <a:xfrm>
            <a:off x="2232025" y="465138"/>
            <a:ext cx="4489450" cy="6580187"/>
          </a:xfrm>
          <a:custGeom>
            <a:avLst/>
            <a:gdLst>
              <a:gd name="T0" fmla="*/ 0 w 1556"/>
              <a:gd name="T1" fmla="*/ 2217 h 2217"/>
              <a:gd name="T2" fmla="*/ 0 w 1556"/>
              <a:gd name="T3" fmla="*/ 2216 h 2217"/>
              <a:gd name="T4" fmla="*/ 299 w 1556"/>
              <a:gd name="T5" fmla="*/ 2104 h 2217"/>
              <a:gd name="T6" fmla="*/ 621 w 1556"/>
              <a:gd name="T7" fmla="*/ 1903 h 2217"/>
              <a:gd name="T8" fmla="*/ 1209 w 1556"/>
              <a:gd name="T9" fmla="*/ 1266 h 2217"/>
              <a:gd name="T10" fmla="*/ 1523 w 1556"/>
              <a:gd name="T11" fmla="*/ 536 h 2217"/>
              <a:gd name="T12" fmla="*/ 1551 w 1556"/>
              <a:gd name="T13" fmla="*/ 234 h 2217"/>
              <a:gd name="T14" fmla="*/ 1511 w 1556"/>
              <a:gd name="T15" fmla="*/ 0 h 2217"/>
              <a:gd name="T16" fmla="*/ 1512 w 1556"/>
              <a:gd name="T17" fmla="*/ 0 h 2217"/>
              <a:gd name="T18" fmla="*/ 1552 w 1556"/>
              <a:gd name="T19" fmla="*/ 233 h 2217"/>
              <a:gd name="T20" fmla="*/ 1524 w 1556"/>
              <a:gd name="T21" fmla="*/ 537 h 2217"/>
              <a:gd name="T22" fmla="*/ 1210 w 1556"/>
              <a:gd name="T23" fmla="*/ 1267 h 2217"/>
              <a:gd name="T24" fmla="*/ 621 w 1556"/>
              <a:gd name="T25" fmla="*/ 1904 h 2217"/>
              <a:gd name="T26" fmla="*/ 300 w 1556"/>
              <a:gd name="T27" fmla="*/ 2104 h 2217"/>
              <a:gd name="T28" fmla="*/ 0 w 1556"/>
              <a:gd name="T29" fmla="*/ 2217 h 221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56"/>
              <a:gd name="T46" fmla="*/ 0 h 2217"/>
              <a:gd name="T47" fmla="*/ 1556 w 1556"/>
              <a:gd name="T48" fmla="*/ 2217 h 221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56" h="2217">
                <a:moveTo>
                  <a:pt x="0" y="2217"/>
                </a:moveTo>
                <a:cubicBezTo>
                  <a:pt x="0" y="2216"/>
                  <a:pt x="0" y="2216"/>
                  <a:pt x="0" y="2216"/>
                </a:cubicBezTo>
                <a:cubicBezTo>
                  <a:pt x="97" y="2191"/>
                  <a:pt x="198" y="2154"/>
                  <a:pt x="299" y="2104"/>
                </a:cubicBezTo>
                <a:cubicBezTo>
                  <a:pt x="407" y="2051"/>
                  <a:pt x="515" y="1983"/>
                  <a:pt x="621" y="1903"/>
                </a:cubicBezTo>
                <a:cubicBezTo>
                  <a:pt x="844" y="1733"/>
                  <a:pt x="1048" y="1513"/>
                  <a:pt x="1209" y="1266"/>
                </a:cubicBezTo>
                <a:cubicBezTo>
                  <a:pt x="1365" y="1027"/>
                  <a:pt x="1474" y="775"/>
                  <a:pt x="1523" y="536"/>
                </a:cubicBezTo>
                <a:cubicBezTo>
                  <a:pt x="1545" y="430"/>
                  <a:pt x="1555" y="328"/>
                  <a:pt x="1551" y="234"/>
                </a:cubicBezTo>
                <a:cubicBezTo>
                  <a:pt x="1548" y="148"/>
                  <a:pt x="1535" y="70"/>
                  <a:pt x="1511" y="0"/>
                </a:cubicBezTo>
                <a:cubicBezTo>
                  <a:pt x="1512" y="0"/>
                  <a:pt x="1512" y="0"/>
                  <a:pt x="1512" y="0"/>
                </a:cubicBezTo>
                <a:cubicBezTo>
                  <a:pt x="1536" y="69"/>
                  <a:pt x="1549" y="148"/>
                  <a:pt x="1552" y="233"/>
                </a:cubicBezTo>
                <a:cubicBezTo>
                  <a:pt x="1556" y="328"/>
                  <a:pt x="1546" y="430"/>
                  <a:pt x="1524" y="537"/>
                </a:cubicBezTo>
                <a:cubicBezTo>
                  <a:pt x="1475" y="775"/>
                  <a:pt x="1366" y="1028"/>
                  <a:pt x="1210" y="1267"/>
                </a:cubicBezTo>
                <a:cubicBezTo>
                  <a:pt x="1048" y="1514"/>
                  <a:pt x="845" y="1734"/>
                  <a:pt x="621" y="1904"/>
                </a:cubicBezTo>
                <a:cubicBezTo>
                  <a:pt x="516" y="1984"/>
                  <a:pt x="407" y="2051"/>
                  <a:pt x="300" y="2104"/>
                </a:cubicBezTo>
                <a:cubicBezTo>
                  <a:pt x="198" y="2154"/>
                  <a:pt x="98" y="2192"/>
                  <a:pt x="0" y="2217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5" name="Freeform 48"/>
          <p:cNvSpPr>
            <a:spLocks noChangeArrowheads="1"/>
          </p:cNvSpPr>
          <p:nvPr/>
        </p:nvSpPr>
        <p:spPr bwMode="auto">
          <a:xfrm>
            <a:off x="4489450" y="465138"/>
            <a:ext cx="2344738" cy="5391150"/>
          </a:xfrm>
          <a:custGeom>
            <a:avLst/>
            <a:gdLst>
              <a:gd name="T0" fmla="*/ 0 w 813"/>
              <a:gd name="T1" fmla="*/ 1816 h 1816"/>
              <a:gd name="T2" fmla="*/ 0 w 813"/>
              <a:gd name="T3" fmla="*/ 1815 h 1816"/>
              <a:gd name="T4" fmla="*/ 345 w 813"/>
              <a:gd name="T5" fmla="*/ 1532 h 1816"/>
              <a:gd name="T6" fmla="*/ 651 w 813"/>
              <a:gd name="T7" fmla="*/ 1043 h 1816"/>
              <a:gd name="T8" fmla="*/ 800 w 813"/>
              <a:gd name="T9" fmla="*/ 456 h 1816"/>
              <a:gd name="T10" fmla="*/ 730 w 813"/>
              <a:gd name="T11" fmla="*/ 0 h 1816"/>
              <a:gd name="T12" fmla="*/ 730 w 813"/>
              <a:gd name="T13" fmla="*/ 0 h 1816"/>
              <a:gd name="T14" fmla="*/ 801 w 813"/>
              <a:gd name="T15" fmla="*/ 456 h 1816"/>
              <a:gd name="T16" fmla="*/ 652 w 813"/>
              <a:gd name="T17" fmla="*/ 1043 h 1816"/>
              <a:gd name="T18" fmla="*/ 513 w 813"/>
              <a:gd name="T19" fmla="*/ 1307 h 1816"/>
              <a:gd name="T20" fmla="*/ 346 w 813"/>
              <a:gd name="T21" fmla="*/ 1533 h 1816"/>
              <a:gd name="T22" fmla="*/ 176 w 813"/>
              <a:gd name="T23" fmla="*/ 1697 h 1816"/>
              <a:gd name="T24" fmla="*/ 0 w 813"/>
              <a:gd name="T25" fmla="*/ 1816 h 18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3"/>
              <a:gd name="T40" fmla="*/ 0 h 1816"/>
              <a:gd name="T41" fmla="*/ 813 w 813"/>
              <a:gd name="T42" fmla="*/ 1816 h 18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3" h="1816">
                <a:moveTo>
                  <a:pt x="0" y="1816"/>
                </a:moveTo>
                <a:cubicBezTo>
                  <a:pt x="0" y="1815"/>
                  <a:pt x="0" y="1815"/>
                  <a:pt x="0" y="1815"/>
                </a:cubicBezTo>
                <a:cubicBezTo>
                  <a:pt x="122" y="1749"/>
                  <a:pt x="238" y="1654"/>
                  <a:pt x="345" y="1532"/>
                </a:cubicBezTo>
                <a:cubicBezTo>
                  <a:pt x="467" y="1394"/>
                  <a:pt x="572" y="1225"/>
                  <a:pt x="651" y="1043"/>
                </a:cubicBezTo>
                <a:cubicBezTo>
                  <a:pt x="735" y="849"/>
                  <a:pt x="787" y="646"/>
                  <a:pt x="800" y="456"/>
                </a:cubicBezTo>
                <a:cubicBezTo>
                  <a:pt x="812" y="274"/>
                  <a:pt x="788" y="116"/>
                  <a:pt x="730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89" y="116"/>
                  <a:pt x="813" y="274"/>
                  <a:pt x="801" y="456"/>
                </a:cubicBezTo>
                <a:cubicBezTo>
                  <a:pt x="788" y="646"/>
                  <a:pt x="736" y="849"/>
                  <a:pt x="652" y="1043"/>
                </a:cubicBezTo>
                <a:cubicBezTo>
                  <a:pt x="612" y="1135"/>
                  <a:pt x="566" y="1224"/>
                  <a:pt x="513" y="1307"/>
                </a:cubicBezTo>
                <a:cubicBezTo>
                  <a:pt x="462" y="1389"/>
                  <a:pt x="406" y="1464"/>
                  <a:pt x="346" y="1533"/>
                </a:cubicBezTo>
                <a:cubicBezTo>
                  <a:pt x="292" y="1594"/>
                  <a:pt x="235" y="1649"/>
                  <a:pt x="176" y="1697"/>
                </a:cubicBezTo>
                <a:cubicBezTo>
                  <a:pt x="119" y="1744"/>
                  <a:pt x="60" y="1784"/>
                  <a:pt x="0" y="181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6" name="Freeform 49"/>
          <p:cNvSpPr>
            <a:spLocks noChangeArrowheads="1"/>
          </p:cNvSpPr>
          <p:nvPr/>
        </p:nvSpPr>
        <p:spPr bwMode="auto">
          <a:xfrm>
            <a:off x="5199063" y="465138"/>
            <a:ext cx="1666875" cy="3779837"/>
          </a:xfrm>
          <a:custGeom>
            <a:avLst/>
            <a:gdLst>
              <a:gd name="T0" fmla="*/ 0 w 578"/>
              <a:gd name="T1" fmla="*/ 1273 h 1273"/>
              <a:gd name="T2" fmla="*/ 0 w 578"/>
              <a:gd name="T3" fmla="*/ 1272 h 1273"/>
              <a:gd name="T4" fmla="*/ 216 w 578"/>
              <a:gd name="T5" fmla="*/ 1134 h 1273"/>
              <a:gd name="T6" fmla="*/ 437 w 578"/>
              <a:gd name="T7" fmla="*/ 825 h 1273"/>
              <a:gd name="T8" fmla="*/ 565 w 578"/>
              <a:gd name="T9" fmla="*/ 379 h 1273"/>
              <a:gd name="T10" fmla="*/ 484 w 578"/>
              <a:gd name="T11" fmla="*/ 0 h 1273"/>
              <a:gd name="T12" fmla="*/ 484 w 578"/>
              <a:gd name="T13" fmla="*/ 0 h 1273"/>
              <a:gd name="T14" fmla="*/ 566 w 578"/>
              <a:gd name="T15" fmla="*/ 379 h 1273"/>
              <a:gd name="T16" fmla="*/ 438 w 578"/>
              <a:gd name="T17" fmla="*/ 825 h 1273"/>
              <a:gd name="T18" fmla="*/ 217 w 578"/>
              <a:gd name="T19" fmla="*/ 1134 h 1273"/>
              <a:gd name="T20" fmla="*/ 0 w 578"/>
              <a:gd name="T21" fmla="*/ 1273 h 127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8"/>
              <a:gd name="T34" fmla="*/ 0 h 1273"/>
              <a:gd name="T35" fmla="*/ 578 w 578"/>
              <a:gd name="T36" fmla="*/ 1273 h 127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8" h="1273">
                <a:moveTo>
                  <a:pt x="0" y="1273"/>
                </a:moveTo>
                <a:cubicBezTo>
                  <a:pt x="0" y="1272"/>
                  <a:pt x="0" y="1272"/>
                  <a:pt x="0" y="1272"/>
                </a:cubicBezTo>
                <a:cubicBezTo>
                  <a:pt x="71" y="1249"/>
                  <a:pt x="146" y="1201"/>
                  <a:pt x="216" y="1134"/>
                </a:cubicBezTo>
                <a:cubicBezTo>
                  <a:pt x="301" y="1053"/>
                  <a:pt x="377" y="946"/>
                  <a:pt x="437" y="825"/>
                </a:cubicBezTo>
                <a:cubicBezTo>
                  <a:pt x="509" y="680"/>
                  <a:pt x="553" y="525"/>
                  <a:pt x="565" y="379"/>
                </a:cubicBezTo>
                <a:cubicBezTo>
                  <a:pt x="577" y="219"/>
                  <a:pt x="548" y="85"/>
                  <a:pt x="484" y="0"/>
                </a:cubicBezTo>
                <a:cubicBezTo>
                  <a:pt x="484" y="0"/>
                  <a:pt x="484" y="0"/>
                  <a:pt x="484" y="0"/>
                </a:cubicBezTo>
                <a:cubicBezTo>
                  <a:pt x="549" y="84"/>
                  <a:pt x="578" y="219"/>
                  <a:pt x="566" y="379"/>
                </a:cubicBezTo>
                <a:cubicBezTo>
                  <a:pt x="554" y="526"/>
                  <a:pt x="510" y="680"/>
                  <a:pt x="438" y="825"/>
                </a:cubicBezTo>
                <a:cubicBezTo>
                  <a:pt x="378" y="947"/>
                  <a:pt x="301" y="1054"/>
                  <a:pt x="217" y="1134"/>
                </a:cubicBezTo>
                <a:cubicBezTo>
                  <a:pt x="146" y="1202"/>
                  <a:pt x="71" y="1250"/>
                  <a:pt x="0" y="1273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7" name="Freeform 52"/>
          <p:cNvSpPr>
            <a:spLocks noChangeArrowheads="1"/>
          </p:cNvSpPr>
          <p:nvPr/>
        </p:nvSpPr>
        <p:spPr bwMode="auto">
          <a:xfrm>
            <a:off x="4473575" y="-52388"/>
            <a:ext cx="2122488" cy="1279526"/>
          </a:xfrm>
          <a:custGeom>
            <a:avLst/>
            <a:gdLst>
              <a:gd name="T0" fmla="*/ 1 w 735"/>
              <a:gd name="T1" fmla="*/ 431 h 431"/>
              <a:gd name="T2" fmla="*/ 0 w 735"/>
              <a:gd name="T3" fmla="*/ 430 h 431"/>
              <a:gd name="T4" fmla="*/ 97 w 735"/>
              <a:gd name="T5" fmla="*/ 260 h 431"/>
              <a:gd name="T6" fmla="*/ 269 w 735"/>
              <a:gd name="T7" fmla="*/ 85 h 431"/>
              <a:gd name="T8" fmla="*/ 507 w 735"/>
              <a:gd name="T9" fmla="*/ 8 h 431"/>
              <a:gd name="T10" fmla="*/ 735 w 735"/>
              <a:gd name="T11" fmla="*/ 175 h 431"/>
              <a:gd name="T12" fmla="*/ 734 w 735"/>
              <a:gd name="T13" fmla="*/ 175 h 431"/>
              <a:gd name="T14" fmla="*/ 507 w 735"/>
              <a:gd name="T15" fmla="*/ 9 h 431"/>
              <a:gd name="T16" fmla="*/ 269 w 735"/>
              <a:gd name="T17" fmla="*/ 85 h 431"/>
              <a:gd name="T18" fmla="*/ 98 w 735"/>
              <a:gd name="T19" fmla="*/ 261 h 431"/>
              <a:gd name="T20" fmla="*/ 1 w 735"/>
              <a:gd name="T21" fmla="*/ 431 h 43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35"/>
              <a:gd name="T34" fmla="*/ 0 h 431"/>
              <a:gd name="T35" fmla="*/ 735 w 735"/>
              <a:gd name="T36" fmla="*/ 431 h 43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35" h="431">
                <a:moveTo>
                  <a:pt x="1" y="431"/>
                </a:moveTo>
                <a:cubicBezTo>
                  <a:pt x="0" y="430"/>
                  <a:pt x="0" y="430"/>
                  <a:pt x="0" y="430"/>
                </a:cubicBezTo>
                <a:cubicBezTo>
                  <a:pt x="27" y="370"/>
                  <a:pt x="60" y="313"/>
                  <a:pt x="97" y="260"/>
                </a:cubicBezTo>
                <a:cubicBezTo>
                  <a:pt x="149" y="188"/>
                  <a:pt x="207" y="129"/>
                  <a:pt x="269" y="85"/>
                </a:cubicBezTo>
                <a:cubicBezTo>
                  <a:pt x="325" y="45"/>
                  <a:pt x="411" y="0"/>
                  <a:pt x="507" y="8"/>
                </a:cubicBezTo>
                <a:cubicBezTo>
                  <a:pt x="596" y="15"/>
                  <a:pt x="684" y="79"/>
                  <a:pt x="735" y="175"/>
                </a:cubicBezTo>
                <a:cubicBezTo>
                  <a:pt x="734" y="175"/>
                  <a:pt x="734" y="175"/>
                  <a:pt x="734" y="175"/>
                </a:cubicBezTo>
                <a:cubicBezTo>
                  <a:pt x="683" y="80"/>
                  <a:pt x="596" y="16"/>
                  <a:pt x="507" y="9"/>
                </a:cubicBezTo>
                <a:cubicBezTo>
                  <a:pt x="412" y="1"/>
                  <a:pt x="325" y="46"/>
                  <a:pt x="269" y="85"/>
                </a:cubicBezTo>
                <a:cubicBezTo>
                  <a:pt x="207" y="129"/>
                  <a:pt x="150" y="188"/>
                  <a:pt x="98" y="261"/>
                </a:cubicBezTo>
                <a:cubicBezTo>
                  <a:pt x="61" y="313"/>
                  <a:pt x="28" y="370"/>
                  <a:pt x="1" y="431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8" name="Freeform 53"/>
          <p:cNvSpPr>
            <a:spLocks noChangeArrowheads="1"/>
          </p:cNvSpPr>
          <p:nvPr/>
        </p:nvSpPr>
        <p:spPr bwMode="auto">
          <a:xfrm>
            <a:off x="5492750" y="465138"/>
            <a:ext cx="1346200" cy="4162425"/>
          </a:xfrm>
          <a:custGeom>
            <a:avLst/>
            <a:gdLst>
              <a:gd name="T0" fmla="*/ 1 w 467"/>
              <a:gd name="T1" fmla="*/ 1402 h 1402"/>
              <a:gd name="T2" fmla="*/ 0 w 467"/>
              <a:gd name="T3" fmla="*/ 1401 h 1402"/>
              <a:gd name="T4" fmla="*/ 218 w 467"/>
              <a:gd name="T5" fmla="*/ 1146 h 1402"/>
              <a:gd name="T6" fmla="*/ 397 w 467"/>
              <a:gd name="T7" fmla="*/ 766 h 1402"/>
              <a:gd name="T8" fmla="*/ 465 w 467"/>
              <a:gd name="T9" fmla="*/ 335 h 1402"/>
              <a:gd name="T10" fmla="*/ 382 w 467"/>
              <a:gd name="T11" fmla="*/ 0 h 1402"/>
              <a:gd name="T12" fmla="*/ 382 w 467"/>
              <a:gd name="T13" fmla="*/ 0 h 1402"/>
              <a:gd name="T14" fmla="*/ 466 w 467"/>
              <a:gd name="T15" fmla="*/ 335 h 1402"/>
              <a:gd name="T16" fmla="*/ 449 w 467"/>
              <a:gd name="T17" fmla="*/ 550 h 1402"/>
              <a:gd name="T18" fmla="*/ 397 w 467"/>
              <a:gd name="T19" fmla="*/ 766 h 1402"/>
              <a:gd name="T20" fmla="*/ 219 w 467"/>
              <a:gd name="T21" fmla="*/ 1146 h 1402"/>
              <a:gd name="T22" fmla="*/ 1 w 467"/>
              <a:gd name="T23" fmla="*/ 1402 h 14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67"/>
              <a:gd name="T37" fmla="*/ 0 h 1402"/>
              <a:gd name="T38" fmla="*/ 467 w 467"/>
              <a:gd name="T39" fmla="*/ 1402 h 140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67" h="1402">
                <a:moveTo>
                  <a:pt x="1" y="1402"/>
                </a:moveTo>
                <a:cubicBezTo>
                  <a:pt x="0" y="1401"/>
                  <a:pt x="0" y="1401"/>
                  <a:pt x="0" y="1401"/>
                </a:cubicBezTo>
                <a:cubicBezTo>
                  <a:pt x="80" y="1333"/>
                  <a:pt x="153" y="1247"/>
                  <a:pt x="218" y="1146"/>
                </a:cubicBezTo>
                <a:cubicBezTo>
                  <a:pt x="294" y="1030"/>
                  <a:pt x="354" y="902"/>
                  <a:pt x="397" y="766"/>
                </a:cubicBezTo>
                <a:cubicBezTo>
                  <a:pt x="443" y="619"/>
                  <a:pt x="467" y="470"/>
                  <a:pt x="465" y="335"/>
                </a:cubicBezTo>
                <a:cubicBezTo>
                  <a:pt x="463" y="198"/>
                  <a:pt x="434" y="83"/>
                  <a:pt x="382" y="0"/>
                </a:cubicBezTo>
                <a:cubicBezTo>
                  <a:pt x="382" y="0"/>
                  <a:pt x="382" y="0"/>
                  <a:pt x="382" y="0"/>
                </a:cubicBezTo>
                <a:cubicBezTo>
                  <a:pt x="435" y="82"/>
                  <a:pt x="463" y="198"/>
                  <a:pt x="466" y="335"/>
                </a:cubicBezTo>
                <a:cubicBezTo>
                  <a:pt x="467" y="404"/>
                  <a:pt x="461" y="477"/>
                  <a:pt x="449" y="550"/>
                </a:cubicBezTo>
                <a:cubicBezTo>
                  <a:pt x="438" y="621"/>
                  <a:pt x="420" y="694"/>
                  <a:pt x="397" y="766"/>
                </a:cubicBezTo>
                <a:cubicBezTo>
                  <a:pt x="354" y="903"/>
                  <a:pt x="294" y="1030"/>
                  <a:pt x="219" y="1146"/>
                </a:cubicBezTo>
                <a:cubicBezTo>
                  <a:pt x="154" y="1247"/>
                  <a:pt x="80" y="1333"/>
                  <a:pt x="1" y="1402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99" name="Freeform 54"/>
          <p:cNvSpPr>
            <a:spLocks noChangeArrowheads="1"/>
          </p:cNvSpPr>
          <p:nvPr/>
        </p:nvSpPr>
        <p:spPr bwMode="auto">
          <a:xfrm>
            <a:off x="5170488" y="200025"/>
            <a:ext cx="1473200" cy="265113"/>
          </a:xfrm>
          <a:custGeom>
            <a:avLst/>
            <a:gdLst>
              <a:gd name="T0" fmla="*/ 1 w 511"/>
              <a:gd name="T1" fmla="*/ 70 h 89"/>
              <a:gd name="T2" fmla="*/ 0 w 511"/>
              <a:gd name="T3" fmla="*/ 70 h 89"/>
              <a:gd name="T4" fmla="*/ 35 w 511"/>
              <a:gd name="T5" fmla="*/ 62 h 89"/>
              <a:gd name="T6" fmla="*/ 364 w 511"/>
              <a:gd name="T7" fmla="*/ 7 h 89"/>
              <a:gd name="T8" fmla="*/ 489 w 511"/>
              <a:gd name="T9" fmla="*/ 14 h 89"/>
              <a:gd name="T10" fmla="*/ 507 w 511"/>
              <a:gd name="T11" fmla="*/ 35 h 89"/>
              <a:gd name="T12" fmla="*/ 494 w 511"/>
              <a:gd name="T13" fmla="*/ 89 h 89"/>
              <a:gd name="T14" fmla="*/ 494 w 511"/>
              <a:gd name="T15" fmla="*/ 89 h 89"/>
              <a:gd name="T16" fmla="*/ 506 w 511"/>
              <a:gd name="T17" fmla="*/ 35 h 89"/>
              <a:gd name="T18" fmla="*/ 488 w 511"/>
              <a:gd name="T19" fmla="*/ 15 h 89"/>
              <a:gd name="T20" fmla="*/ 364 w 511"/>
              <a:gd name="T21" fmla="*/ 8 h 89"/>
              <a:gd name="T22" fmla="*/ 35 w 511"/>
              <a:gd name="T23" fmla="*/ 63 h 89"/>
              <a:gd name="T24" fmla="*/ 1 w 511"/>
              <a:gd name="T25" fmla="*/ 70 h 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11"/>
              <a:gd name="T40" fmla="*/ 0 h 89"/>
              <a:gd name="T41" fmla="*/ 511 w 511"/>
              <a:gd name="T42" fmla="*/ 89 h 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11" h="89">
                <a:moveTo>
                  <a:pt x="1" y="70"/>
                </a:moveTo>
                <a:cubicBezTo>
                  <a:pt x="0" y="70"/>
                  <a:pt x="0" y="70"/>
                  <a:pt x="0" y="70"/>
                </a:cubicBezTo>
                <a:cubicBezTo>
                  <a:pt x="12" y="67"/>
                  <a:pt x="23" y="65"/>
                  <a:pt x="35" y="62"/>
                </a:cubicBezTo>
                <a:cubicBezTo>
                  <a:pt x="150" y="38"/>
                  <a:pt x="259" y="16"/>
                  <a:pt x="364" y="7"/>
                </a:cubicBezTo>
                <a:cubicBezTo>
                  <a:pt x="408" y="3"/>
                  <a:pt x="457" y="0"/>
                  <a:pt x="489" y="14"/>
                </a:cubicBezTo>
                <a:cubicBezTo>
                  <a:pt x="498" y="18"/>
                  <a:pt x="504" y="25"/>
                  <a:pt x="507" y="35"/>
                </a:cubicBezTo>
                <a:cubicBezTo>
                  <a:pt x="511" y="51"/>
                  <a:pt x="507" y="71"/>
                  <a:pt x="494" y="89"/>
                </a:cubicBezTo>
                <a:cubicBezTo>
                  <a:pt x="494" y="89"/>
                  <a:pt x="494" y="89"/>
                  <a:pt x="494" y="89"/>
                </a:cubicBezTo>
                <a:cubicBezTo>
                  <a:pt x="506" y="70"/>
                  <a:pt x="510" y="51"/>
                  <a:pt x="506" y="35"/>
                </a:cubicBezTo>
                <a:cubicBezTo>
                  <a:pt x="503" y="26"/>
                  <a:pt x="497" y="19"/>
                  <a:pt x="488" y="15"/>
                </a:cubicBezTo>
                <a:cubicBezTo>
                  <a:pt x="457" y="1"/>
                  <a:pt x="408" y="4"/>
                  <a:pt x="364" y="8"/>
                </a:cubicBezTo>
                <a:cubicBezTo>
                  <a:pt x="259" y="17"/>
                  <a:pt x="150" y="39"/>
                  <a:pt x="35" y="63"/>
                </a:cubicBezTo>
                <a:cubicBezTo>
                  <a:pt x="24" y="66"/>
                  <a:pt x="12" y="68"/>
                  <a:pt x="1" y="70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0" name="Freeform 55"/>
          <p:cNvSpPr>
            <a:spLocks noChangeArrowheads="1"/>
          </p:cNvSpPr>
          <p:nvPr/>
        </p:nvSpPr>
        <p:spPr bwMode="auto">
          <a:xfrm>
            <a:off x="2884488" y="465138"/>
            <a:ext cx="3709987" cy="2598737"/>
          </a:xfrm>
          <a:custGeom>
            <a:avLst/>
            <a:gdLst>
              <a:gd name="T0" fmla="*/ 0 w 10000"/>
              <a:gd name="T1" fmla="*/ 10000 h 10000"/>
              <a:gd name="T2" fmla="*/ 0 w 10000"/>
              <a:gd name="T3" fmla="*/ 10000 h 10000"/>
              <a:gd name="T4" fmla="*/ 3818 w 10000"/>
              <a:gd name="T5" fmla="*/ 7314 h 10000"/>
              <a:gd name="T6" fmla="*/ 5544 w 10000"/>
              <a:gd name="T7" fmla="*/ 5886 h 10000"/>
              <a:gd name="T8" fmla="*/ 6322 w 10000"/>
              <a:gd name="T9" fmla="*/ 5166 h 10000"/>
              <a:gd name="T10" fmla="*/ 7030 w 10000"/>
              <a:gd name="T11" fmla="*/ 4469 h 10000"/>
              <a:gd name="T12" fmla="*/ 8227 w 10000"/>
              <a:gd name="T13" fmla="*/ 3131 h 10000"/>
              <a:gd name="T14" fmla="*/ 9121 w 10000"/>
              <a:gd name="T15" fmla="*/ 1920 h 10000"/>
              <a:gd name="T16" fmla="*/ 10000 w 10000"/>
              <a:gd name="T17" fmla="*/ 0 h 10000"/>
              <a:gd name="T18" fmla="*/ 10000 w 10000"/>
              <a:gd name="T19" fmla="*/ 0 h 10000"/>
              <a:gd name="T20" fmla="*/ 9121 w 10000"/>
              <a:gd name="T21" fmla="*/ 1931 h 10000"/>
              <a:gd name="T22" fmla="*/ 8235 w 10000"/>
              <a:gd name="T23" fmla="*/ 3131 h 10000"/>
              <a:gd name="T24" fmla="*/ 7030 w 10000"/>
              <a:gd name="T25" fmla="*/ 4469 h 10000"/>
              <a:gd name="T26" fmla="*/ 6322 w 10000"/>
              <a:gd name="T27" fmla="*/ 5177 h 10000"/>
              <a:gd name="T28" fmla="*/ 5544 w 10000"/>
              <a:gd name="T29" fmla="*/ 5886 h 10000"/>
              <a:gd name="T30" fmla="*/ 3818 w 10000"/>
              <a:gd name="T31" fmla="*/ 7326 h 10000"/>
              <a:gd name="T32" fmla="*/ 0 w 10000"/>
              <a:gd name="T33" fmla="*/ 10000 h 100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000"/>
              <a:gd name="T52" fmla="*/ 0 h 10000"/>
              <a:gd name="T53" fmla="*/ 10000 w 10000"/>
              <a:gd name="T54" fmla="*/ 10000 h 1000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000" h="10000">
                <a:moveTo>
                  <a:pt x="0" y="10000"/>
                </a:moveTo>
                <a:lnTo>
                  <a:pt x="0" y="10000"/>
                </a:lnTo>
                <a:cubicBezTo>
                  <a:pt x="1337" y="9166"/>
                  <a:pt x="2621" y="8263"/>
                  <a:pt x="3818" y="7314"/>
                </a:cubicBezTo>
                <a:cubicBezTo>
                  <a:pt x="4417" y="6846"/>
                  <a:pt x="5000" y="6366"/>
                  <a:pt x="5544" y="5886"/>
                </a:cubicBezTo>
                <a:cubicBezTo>
                  <a:pt x="5801" y="5657"/>
                  <a:pt x="6074" y="5402"/>
                  <a:pt x="6322" y="5166"/>
                </a:cubicBezTo>
                <a:cubicBezTo>
                  <a:pt x="6570" y="4930"/>
                  <a:pt x="6713" y="4808"/>
                  <a:pt x="7030" y="4469"/>
                </a:cubicBezTo>
                <a:cubicBezTo>
                  <a:pt x="7347" y="4130"/>
                  <a:pt x="7879" y="3556"/>
                  <a:pt x="8227" y="3131"/>
                </a:cubicBezTo>
                <a:cubicBezTo>
                  <a:pt x="8576" y="2706"/>
                  <a:pt x="8872" y="2309"/>
                  <a:pt x="9121" y="1920"/>
                </a:cubicBezTo>
                <a:cubicBezTo>
                  <a:pt x="9580" y="1211"/>
                  <a:pt x="9876" y="560"/>
                  <a:pt x="10000" y="0"/>
                </a:cubicBezTo>
                <a:lnTo>
                  <a:pt x="10000" y="0"/>
                </a:lnTo>
                <a:cubicBezTo>
                  <a:pt x="9883" y="560"/>
                  <a:pt x="9588" y="1211"/>
                  <a:pt x="9121" y="1931"/>
                </a:cubicBezTo>
                <a:cubicBezTo>
                  <a:pt x="8872" y="2320"/>
                  <a:pt x="8577" y="2720"/>
                  <a:pt x="8235" y="3131"/>
                </a:cubicBezTo>
                <a:cubicBezTo>
                  <a:pt x="7887" y="3554"/>
                  <a:pt x="7310" y="4162"/>
                  <a:pt x="7030" y="4469"/>
                </a:cubicBezTo>
                <a:cubicBezTo>
                  <a:pt x="6711" y="4810"/>
                  <a:pt x="6570" y="4941"/>
                  <a:pt x="6322" y="5177"/>
                </a:cubicBezTo>
                <a:cubicBezTo>
                  <a:pt x="6065" y="5417"/>
                  <a:pt x="5801" y="5657"/>
                  <a:pt x="5544" y="5886"/>
                </a:cubicBezTo>
                <a:cubicBezTo>
                  <a:pt x="5000" y="6366"/>
                  <a:pt x="4425" y="6857"/>
                  <a:pt x="3818" y="7326"/>
                </a:cubicBezTo>
                <a:cubicBezTo>
                  <a:pt x="2621" y="8263"/>
                  <a:pt x="1337" y="9166"/>
                  <a:pt x="0" y="10000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1" name="Freeform 56"/>
          <p:cNvSpPr>
            <a:spLocks noChangeArrowheads="1"/>
          </p:cNvSpPr>
          <p:nvPr/>
        </p:nvSpPr>
        <p:spPr bwMode="auto">
          <a:xfrm>
            <a:off x="4341813" y="465138"/>
            <a:ext cx="2252662" cy="1658937"/>
          </a:xfrm>
          <a:custGeom>
            <a:avLst/>
            <a:gdLst>
              <a:gd name="T0" fmla="*/ 0 w 781"/>
              <a:gd name="T1" fmla="*/ 559 h 559"/>
              <a:gd name="T2" fmla="*/ 0 w 781"/>
              <a:gd name="T3" fmla="*/ 558 h 559"/>
              <a:gd name="T4" fmla="*/ 163 w 781"/>
              <a:gd name="T5" fmla="*/ 446 h 559"/>
              <a:gd name="T6" fmla="*/ 273 w 781"/>
              <a:gd name="T7" fmla="*/ 369 h 559"/>
              <a:gd name="T8" fmla="*/ 511 w 781"/>
              <a:gd name="T9" fmla="*/ 205 h 559"/>
              <a:gd name="T10" fmla="*/ 685 w 781"/>
              <a:gd name="T11" fmla="*/ 79 h 559"/>
              <a:gd name="T12" fmla="*/ 781 w 781"/>
              <a:gd name="T13" fmla="*/ 0 h 559"/>
              <a:gd name="T14" fmla="*/ 781 w 781"/>
              <a:gd name="T15" fmla="*/ 0 h 559"/>
              <a:gd name="T16" fmla="*/ 685 w 781"/>
              <a:gd name="T17" fmla="*/ 80 h 559"/>
              <a:gd name="T18" fmla="*/ 511 w 781"/>
              <a:gd name="T19" fmla="*/ 205 h 559"/>
              <a:gd name="T20" fmla="*/ 274 w 781"/>
              <a:gd name="T21" fmla="*/ 370 h 559"/>
              <a:gd name="T22" fmla="*/ 163 w 781"/>
              <a:gd name="T23" fmla="*/ 446 h 559"/>
              <a:gd name="T24" fmla="*/ 0 w 781"/>
              <a:gd name="T25" fmla="*/ 559 h 55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81"/>
              <a:gd name="T40" fmla="*/ 0 h 559"/>
              <a:gd name="T41" fmla="*/ 781 w 781"/>
              <a:gd name="T42" fmla="*/ 559 h 55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81" h="559">
                <a:moveTo>
                  <a:pt x="0" y="559"/>
                </a:moveTo>
                <a:cubicBezTo>
                  <a:pt x="0" y="558"/>
                  <a:pt x="0" y="558"/>
                  <a:pt x="0" y="558"/>
                </a:cubicBezTo>
                <a:cubicBezTo>
                  <a:pt x="55" y="520"/>
                  <a:pt x="110" y="482"/>
                  <a:pt x="163" y="446"/>
                </a:cubicBezTo>
                <a:cubicBezTo>
                  <a:pt x="199" y="420"/>
                  <a:pt x="237" y="395"/>
                  <a:pt x="273" y="369"/>
                </a:cubicBezTo>
                <a:cubicBezTo>
                  <a:pt x="347" y="319"/>
                  <a:pt x="433" y="260"/>
                  <a:pt x="511" y="205"/>
                </a:cubicBezTo>
                <a:cubicBezTo>
                  <a:pt x="582" y="155"/>
                  <a:pt x="639" y="114"/>
                  <a:pt x="685" y="79"/>
                </a:cubicBezTo>
                <a:cubicBezTo>
                  <a:pt x="720" y="52"/>
                  <a:pt x="757" y="24"/>
                  <a:pt x="781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57" y="24"/>
                  <a:pt x="721" y="53"/>
                  <a:pt x="685" y="80"/>
                </a:cubicBezTo>
                <a:cubicBezTo>
                  <a:pt x="639" y="114"/>
                  <a:pt x="582" y="155"/>
                  <a:pt x="511" y="205"/>
                </a:cubicBezTo>
                <a:cubicBezTo>
                  <a:pt x="433" y="260"/>
                  <a:pt x="347" y="319"/>
                  <a:pt x="274" y="370"/>
                </a:cubicBezTo>
                <a:cubicBezTo>
                  <a:pt x="237" y="395"/>
                  <a:pt x="200" y="421"/>
                  <a:pt x="163" y="446"/>
                </a:cubicBezTo>
                <a:cubicBezTo>
                  <a:pt x="110" y="483"/>
                  <a:pt x="55" y="521"/>
                  <a:pt x="0" y="559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2" name="Freeform 57"/>
          <p:cNvSpPr>
            <a:spLocks noChangeArrowheads="1"/>
          </p:cNvSpPr>
          <p:nvPr/>
        </p:nvSpPr>
        <p:spPr bwMode="auto">
          <a:xfrm>
            <a:off x="5302250" y="219075"/>
            <a:ext cx="1293813" cy="481013"/>
          </a:xfrm>
          <a:custGeom>
            <a:avLst/>
            <a:gdLst>
              <a:gd name="T0" fmla="*/ 0 w 448"/>
              <a:gd name="T1" fmla="*/ 162 h 162"/>
              <a:gd name="T2" fmla="*/ 0 w 448"/>
              <a:gd name="T3" fmla="*/ 162 h 162"/>
              <a:gd name="T4" fmla="*/ 111 w 448"/>
              <a:gd name="T5" fmla="*/ 70 h 162"/>
              <a:gd name="T6" fmla="*/ 235 w 448"/>
              <a:gd name="T7" fmla="*/ 17 h 162"/>
              <a:gd name="T8" fmla="*/ 341 w 448"/>
              <a:gd name="T9" fmla="*/ 18 h 162"/>
              <a:gd name="T10" fmla="*/ 351 w 448"/>
              <a:gd name="T11" fmla="*/ 21 h 162"/>
              <a:gd name="T12" fmla="*/ 448 w 448"/>
              <a:gd name="T13" fmla="*/ 83 h 162"/>
              <a:gd name="T14" fmla="*/ 448 w 448"/>
              <a:gd name="T15" fmla="*/ 83 h 162"/>
              <a:gd name="T16" fmla="*/ 235 w 448"/>
              <a:gd name="T17" fmla="*/ 18 h 162"/>
              <a:gd name="T18" fmla="*/ 0 w 448"/>
              <a:gd name="T19" fmla="*/ 162 h 1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48"/>
              <a:gd name="T31" fmla="*/ 0 h 162"/>
              <a:gd name="T32" fmla="*/ 448 w 448"/>
              <a:gd name="T33" fmla="*/ 162 h 16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48" h="162">
                <a:moveTo>
                  <a:pt x="0" y="162"/>
                </a:moveTo>
                <a:cubicBezTo>
                  <a:pt x="0" y="162"/>
                  <a:pt x="0" y="162"/>
                  <a:pt x="0" y="162"/>
                </a:cubicBezTo>
                <a:cubicBezTo>
                  <a:pt x="36" y="125"/>
                  <a:pt x="74" y="94"/>
                  <a:pt x="111" y="70"/>
                </a:cubicBezTo>
                <a:cubicBezTo>
                  <a:pt x="153" y="44"/>
                  <a:pt x="194" y="26"/>
                  <a:pt x="235" y="17"/>
                </a:cubicBezTo>
                <a:cubicBezTo>
                  <a:pt x="270" y="9"/>
                  <a:pt x="306" y="10"/>
                  <a:pt x="341" y="18"/>
                </a:cubicBezTo>
                <a:cubicBezTo>
                  <a:pt x="344" y="19"/>
                  <a:pt x="348" y="20"/>
                  <a:pt x="351" y="21"/>
                </a:cubicBezTo>
                <a:cubicBezTo>
                  <a:pt x="390" y="33"/>
                  <a:pt x="423" y="54"/>
                  <a:pt x="448" y="83"/>
                </a:cubicBezTo>
                <a:cubicBezTo>
                  <a:pt x="448" y="83"/>
                  <a:pt x="448" y="83"/>
                  <a:pt x="448" y="83"/>
                </a:cubicBezTo>
                <a:cubicBezTo>
                  <a:pt x="398" y="26"/>
                  <a:pt x="315" y="0"/>
                  <a:pt x="235" y="18"/>
                </a:cubicBezTo>
                <a:cubicBezTo>
                  <a:pt x="158" y="35"/>
                  <a:pt x="76" y="85"/>
                  <a:pt x="0" y="162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3" name="Freeform 61"/>
          <p:cNvSpPr>
            <a:spLocks noChangeArrowheads="1"/>
          </p:cNvSpPr>
          <p:nvPr/>
        </p:nvSpPr>
        <p:spPr bwMode="auto">
          <a:xfrm>
            <a:off x="6596063" y="465138"/>
            <a:ext cx="258762" cy="1068387"/>
          </a:xfrm>
          <a:custGeom>
            <a:avLst/>
            <a:gdLst>
              <a:gd name="T0" fmla="*/ 83 w 90"/>
              <a:gd name="T1" fmla="*/ 360 h 360"/>
              <a:gd name="T2" fmla="*/ 0 w 90"/>
              <a:gd name="T3" fmla="*/ 0 h 360"/>
              <a:gd name="T4" fmla="*/ 0 w 90"/>
              <a:gd name="T5" fmla="*/ 0 h 360"/>
              <a:gd name="T6" fmla="*/ 68 w 90"/>
              <a:gd name="T7" fmla="*/ 160 h 360"/>
              <a:gd name="T8" fmla="*/ 83 w 90"/>
              <a:gd name="T9" fmla="*/ 360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0"/>
              <a:gd name="T16" fmla="*/ 0 h 360"/>
              <a:gd name="T17" fmla="*/ 90 w 90"/>
              <a:gd name="T18" fmla="*/ 360 h 3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0" h="360">
                <a:moveTo>
                  <a:pt x="83" y="360"/>
                </a:moveTo>
                <a:cubicBezTo>
                  <a:pt x="90" y="210"/>
                  <a:pt x="60" y="82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31" y="42"/>
                  <a:pt x="54" y="96"/>
                  <a:pt x="68" y="160"/>
                </a:cubicBezTo>
                <a:cubicBezTo>
                  <a:pt x="82" y="220"/>
                  <a:pt x="87" y="288"/>
                  <a:pt x="83" y="360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4" name="Freeform 62"/>
          <p:cNvSpPr>
            <a:spLocks noChangeArrowheads="1"/>
          </p:cNvSpPr>
          <p:nvPr/>
        </p:nvSpPr>
        <p:spPr bwMode="auto">
          <a:xfrm>
            <a:off x="5954713" y="41275"/>
            <a:ext cx="896937" cy="1492250"/>
          </a:xfrm>
          <a:custGeom>
            <a:avLst/>
            <a:gdLst>
              <a:gd name="T0" fmla="*/ 305 w 311"/>
              <a:gd name="T1" fmla="*/ 503 h 503"/>
              <a:gd name="T2" fmla="*/ 224 w 311"/>
              <a:gd name="T3" fmla="*/ 125 h 503"/>
              <a:gd name="T4" fmla="*/ 0 w 311"/>
              <a:gd name="T5" fmla="*/ 9 h 503"/>
              <a:gd name="T6" fmla="*/ 0 w 311"/>
              <a:gd name="T7" fmla="*/ 8 h 503"/>
              <a:gd name="T8" fmla="*/ 225 w 311"/>
              <a:gd name="T9" fmla="*/ 124 h 503"/>
              <a:gd name="T10" fmla="*/ 291 w 311"/>
              <a:gd name="T11" fmla="*/ 294 h 503"/>
              <a:gd name="T12" fmla="*/ 305 w 311"/>
              <a:gd name="T13" fmla="*/ 503 h 50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1"/>
              <a:gd name="T22" fmla="*/ 0 h 503"/>
              <a:gd name="T23" fmla="*/ 311 w 311"/>
              <a:gd name="T24" fmla="*/ 503 h 50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1" h="503">
                <a:moveTo>
                  <a:pt x="305" y="503"/>
                </a:moveTo>
                <a:cubicBezTo>
                  <a:pt x="311" y="346"/>
                  <a:pt x="284" y="215"/>
                  <a:pt x="224" y="125"/>
                </a:cubicBezTo>
                <a:cubicBezTo>
                  <a:pt x="173" y="46"/>
                  <a:pt x="85" y="1"/>
                  <a:pt x="0" y="9"/>
                </a:cubicBezTo>
                <a:cubicBezTo>
                  <a:pt x="0" y="8"/>
                  <a:pt x="0" y="8"/>
                  <a:pt x="0" y="8"/>
                </a:cubicBezTo>
                <a:cubicBezTo>
                  <a:pt x="85" y="0"/>
                  <a:pt x="173" y="46"/>
                  <a:pt x="225" y="124"/>
                </a:cubicBezTo>
                <a:cubicBezTo>
                  <a:pt x="255" y="170"/>
                  <a:pt x="277" y="227"/>
                  <a:pt x="291" y="294"/>
                </a:cubicBezTo>
                <a:cubicBezTo>
                  <a:pt x="304" y="357"/>
                  <a:pt x="309" y="428"/>
                  <a:pt x="305" y="503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5" name="Freeform 63"/>
          <p:cNvSpPr>
            <a:spLocks noChangeArrowheads="1"/>
          </p:cNvSpPr>
          <p:nvPr/>
        </p:nvSpPr>
        <p:spPr bwMode="auto">
          <a:xfrm>
            <a:off x="5064125" y="-163513"/>
            <a:ext cx="1787525" cy="1697038"/>
          </a:xfrm>
          <a:custGeom>
            <a:avLst/>
            <a:gdLst>
              <a:gd name="T0" fmla="*/ 614 w 620"/>
              <a:gd name="T1" fmla="*/ 572 h 572"/>
              <a:gd name="T2" fmla="*/ 556 w 620"/>
              <a:gd name="T3" fmla="*/ 214 h 572"/>
              <a:gd name="T4" fmla="*/ 385 w 620"/>
              <a:gd name="T5" fmla="*/ 39 h 572"/>
              <a:gd name="T6" fmla="*/ 366 w 620"/>
              <a:gd name="T7" fmla="*/ 33 h 572"/>
              <a:gd name="T8" fmla="*/ 1 w 620"/>
              <a:gd name="T9" fmla="*/ 189 h 572"/>
              <a:gd name="T10" fmla="*/ 0 w 620"/>
              <a:gd name="T11" fmla="*/ 189 h 572"/>
              <a:gd name="T12" fmla="*/ 182 w 620"/>
              <a:gd name="T13" fmla="*/ 55 h 572"/>
              <a:gd name="T14" fmla="*/ 284 w 620"/>
              <a:gd name="T15" fmla="*/ 27 h 572"/>
              <a:gd name="T16" fmla="*/ 386 w 620"/>
              <a:gd name="T17" fmla="*/ 38 h 572"/>
              <a:gd name="T18" fmla="*/ 557 w 620"/>
              <a:gd name="T19" fmla="*/ 213 h 572"/>
              <a:gd name="T20" fmla="*/ 615 w 620"/>
              <a:gd name="T21" fmla="*/ 572 h 572"/>
              <a:gd name="T22" fmla="*/ 614 w 620"/>
              <a:gd name="T23" fmla="*/ 572 h 5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20"/>
              <a:gd name="T37" fmla="*/ 0 h 572"/>
              <a:gd name="T38" fmla="*/ 620 w 620"/>
              <a:gd name="T39" fmla="*/ 572 h 57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20" h="572">
                <a:moveTo>
                  <a:pt x="614" y="572"/>
                </a:moveTo>
                <a:cubicBezTo>
                  <a:pt x="619" y="433"/>
                  <a:pt x="599" y="309"/>
                  <a:pt x="556" y="214"/>
                </a:cubicBezTo>
                <a:cubicBezTo>
                  <a:pt x="518" y="127"/>
                  <a:pt x="455" y="63"/>
                  <a:pt x="385" y="39"/>
                </a:cubicBezTo>
                <a:cubicBezTo>
                  <a:pt x="379" y="36"/>
                  <a:pt x="372" y="35"/>
                  <a:pt x="366" y="33"/>
                </a:cubicBezTo>
                <a:cubicBezTo>
                  <a:pt x="234" y="0"/>
                  <a:pt x="88" y="95"/>
                  <a:pt x="1" y="189"/>
                </a:cubicBezTo>
                <a:cubicBezTo>
                  <a:pt x="0" y="189"/>
                  <a:pt x="0" y="189"/>
                  <a:pt x="0" y="189"/>
                </a:cubicBezTo>
                <a:cubicBezTo>
                  <a:pt x="54" y="130"/>
                  <a:pt x="119" y="83"/>
                  <a:pt x="182" y="55"/>
                </a:cubicBezTo>
                <a:cubicBezTo>
                  <a:pt x="217" y="39"/>
                  <a:pt x="251" y="30"/>
                  <a:pt x="284" y="27"/>
                </a:cubicBezTo>
                <a:cubicBezTo>
                  <a:pt x="320" y="23"/>
                  <a:pt x="354" y="27"/>
                  <a:pt x="386" y="38"/>
                </a:cubicBezTo>
                <a:cubicBezTo>
                  <a:pt x="456" y="63"/>
                  <a:pt x="518" y="127"/>
                  <a:pt x="557" y="213"/>
                </a:cubicBezTo>
                <a:cubicBezTo>
                  <a:pt x="600" y="308"/>
                  <a:pt x="620" y="433"/>
                  <a:pt x="615" y="572"/>
                </a:cubicBezTo>
                <a:lnTo>
                  <a:pt x="614" y="572"/>
                </a:ln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6" name="Freeform 64"/>
          <p:cNvSpPr>
            <a:spLocks noChangeArrowheads="1"/>
          </p:cNvSpPr>
          <p:nvPr/>
        </p:nvSpPr>
        <p:spPr bwMode="auto">
          <a:xfrm>
            <a:off x="4867275" y="-206375"/>
            <a:ext cx="1984375" cy="1739900"/>
          </a:xfrm>
          <a:custGeom>
            <a:avLst/>
            <a:gdLst>
              <a:gd name="T0" fmla="*/ 682 w 688"/>
              <a:gd name="T1" fmla="*/ 587 h 587"/>
              <a:gd name="T2" fmla="*/ 608 w 688"/>
              <a:gd name="T3" fmla="*/ 190 h 587"/>
              <a:gd name="T4" fmla="*/ 423 w 688"/>
              <a:gd name="T5" fmla="*/ 33 h 587"/>
              <a:gd name="T6" fmla="*/ 404 w 688"/>
              <a:gd name="T7" fmla="*/ 29 h 587"/>
              <a:gd name="T8" fmla="*/ 1 w 688"/>
              <a:gd name="T9" fmla="*/ 258 h 587"/>
              <a:gd name="T10" fmla="*/ 0 w 688"/>
              <a:gd name="T11" fmla="*/ 257 h 587"/>
              <a:gd name="T12" fmla="*/ 180 w 688"/>
              <a:gd name="T13" fmla="*/ 85 h 587"/>
              <a:gd name="T14" fmla="*/ 404 w 688"/>
              <a:gd name="T15" fmla="*/ 29 h 587"/>
              <a:gd name="T16" fmla="*/ 518 w 688"/>
              <a:gd name="T17" fmla="*/ 80 h 587"/>
              <a:gd name="T18" fmla="*/ 609 w 688"/>
              <a:gd name="T19" fmla="*/ 190 h 587"/>
              <a:gd name="T20" fmla="*/ 683 w 688"/>
              <a:gd name="T21" fmla="*/ 587 h 587"/>
              <a:gd name="T22" fmla="*/ 682 w 688"/>
              <a:gd name="T23" fmla="*/ 587 h 58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88"/>
              <a:gd name="T37" fmla="*/ 0 h 587"/>
              <a:gd name="T38" fmla="*/ 688 w 688"/>
              <a:gd name="T39" fmla="*/ 587 h 58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88" h="587">
                <a:moveTo>
                  <a:pt x="682" y="587"/>
                </a:moveTo>
                <a:cubicBezTo>
                  <a:pt x="688" y="429"/>
                  <a:pt x="662" y="291"/>
                  <a:pt x="608" y="190"/>
                </a:cubicBezTo>
                <a:cubicBezTo>
                  <a:pt x="564" y="109"/>
                  <a:pt x="496" y="51"/>
                  <a:pt x="423" y="33"/>
                </a:cubicBezTo>
                <a:cubicBezTo>
                  <a:pt x="416" y="32"/>
                  <a:pt x="410" y="30"/>
                  <a:pt x="404" y="29"/>
                </a:cubicBezTo>
                <a:cubicBezTo>
                  <a:pt x="211" y="0"/>
                  <a:pt x="47" y="197"/>
                  <a:pt x="1" y="258"/>
                </a:cubicBezTo>
                <a:cubicBezTo>
                  <a:pt x="0" y="257"/>
                  <a:pt x="0" y="257"/>
                  <a:pt x="0" y="257"/>
                </a:cubicBezTo>
                <a:cubicBezTo>
                  <a:pt x="38" y="207"/>
                  <a:pt x="100" y="136"/>
                  <a:pt x="180" y="85"/>
                </a:cubicBezTo>
                <a:cubicBezTo>
                  <a:pt x="257" y="37"/>
                  <a:pt x="332" y="18"/>
                  <a:pt x="404" y="29"/>
                </a:cubicBezTo>
                <a:cubicBezTo>
                  <a:pt x="443" y="35"/>
                  <a:pt x="482" y="52"/>
                  <a:pt x="518" y="80"/>
                </a:cubicBezTo>
                <a:cubicBezTo>
                  <a:pt x="554" y="108"/>
                  <a:pt x="585" y="146"/>
                  <a:pt x="609" y="190"/>
                </a:cubicBezTo>
                <a:cubicBezTo>
                  <a:pt x="663" y="291"/>
                  <a:pt x="688" y="428"/>
                  <a:pt x="683" y="587"/>
                </a:cubicBezTo>
                <a:lnTo>
                  <a:pt x="682" y="587"/>
                </a:ln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7" name="Freeform 65"/>
          <p:cNvSpPr>
            <a:spLocks noChangeArrowheads="1"/>
          </p:cNvSpPr>
          <p:nvPr/>
        </p:nvSpPr>
        <p:spPr bwMode="auto">
          <a:xfrm>
            <a:off x="222250" y="1533525"/>
            <a:ext cx="6616700" cy="5562600"/>
          </a:xfrm>
          <a:custGeom>
            <a:avLst/>
            <a:gdLst>
              <a:gd name="T0" fmla="*/ 0 w 2293"/>
              <a:gd name="T1" fmla="*/ 1866 h 1874"/>
              <a:gd name="T2" fmla="*/ 0 w 2293"/>
              <a:gd name="T3" fmla="*/ 1865 h 1874"/>
              <a:gd name="T4" fmla="*/ 360 w 2293"/>
              <a:gd name="T5" fmla="*/ 1851 h 1874"/>
              <a:gd name="T6" fmla="*/ 770 w 2293"/>
              <a:gd name="T7" fmla="*/ 1748 h 1874"/>
              <a:gd name="T8" fmla="*/ 1586 w 2293"/>
              <a:gd name="T9" fmla="*/ 1274 h 1874"/>
              <a:gd name="T10" fmla="*/ 2129 w 2293"/>
              <a:gd name="T11" fmla="*/ 607 h 1874"/>
              <a:gd name="T12" fmla="*/ 2292 w 2293"/>
              <a:gd name="T13" fmla="*/ 0 h 1874"/>
              <a:gd name="T14" fmla="*/ 2293 w 2293"/>
              <a:gd name="T15" fmla="*/ 0 h 1874"/>
              <a:gd name="T16" fmla="*/ 2130 w 2293"/>
              <a:gd name="T17" fmla="*/ 607 h 1874"/>
              <a:gd name="T18" fmla="*/ 1586 w 2293"/>
              <a:gd name="T19" fmla="*/ 1275 h 1874"/>
              <a:gd name="T20" fmla="*/ 770 w 2293"/>
              <a:gd name="T21" fmla="*/ 1748 h 1874"/>
              <a:gd name="T22" fmla="*/ 360 w 2293"/>
              <a:gd name="T23" fmla="*/ 1852 h 1874"/>
              <a:gd name="T24" fmla="*/ 0 w 2293"/>
              <a:gd name="T25" fmla="*/ 1866 h 18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293"/>
              <a:gd name="T40" fmla="*/ 0 h 1874"/>
              <a:gd name="T41" fmla="*/ 2293 w 2293"/>
              <a:gd name="T42" fmla="*/ 1874 h 187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293" h="1874">
                <a:moveTo>
                  <a:pt x="0" y="1866"/>
                </a:moveTo>
                <a:cubicBezTo>
                  <a:pt x="0" y="1865"/>
                  <a:pt x="0" y="1865"/>
                  <a:pt x="0" y="1865"/>
                </a:cubicBezTo>
                <a:cubicBezTo>
                  <a:pt x="113" y="1873"/>
                  <a:pt x="235" y="1869"/>
                  <a:pt x="360" y="1851"/>
                </a:cubicBezTo>
                <a:cubicBezTo>
                  <a:pt x="496" y="1831"/>
                  <a:pt x="634" y="1796"/>
                  <a:pt x="770" y="1748"/>
                </a:cubicBezTo>
                <a:cubicBezTo>
                  <a:pt x="1061" y="1644"/>
                  <a:pt x="1343" y="1481"/>
                  <a:pt x="1586" y="1274"/>
                </a:cubicBezTo>
                <a:cubicBezTo>
                  <a:pt x="1818" y="1076"/>
                  <a:pt x="2006" y="845"/>
                  <a:pt x="2129" y="607"/>
                </a:cubicBezTo>
                <a:cubicBezTo>
                  <a:pt x="2235" y="402"/>
                  <a:pt x="2291" y="192"/>
                  <a:pt x="2292" y="0"/>
                </a:cubicBezTo>
                <a:cubicBezTo>
                  <a:pt x="2293" y="0"/>
                  <a:pt x="2293" y="0"/>
                  <a:pt x="2293" y="0"/>
                </a:cubicBezTo>
                <a:cubicBezTo>
                  <a:pt x="2292" y="192"/>
                  <a:pt x="2236" y="402"/>
                  <a:pt x="2130" y="607"/>
                </a:cubicBezTo>
                <a:cubicBezTo>
                  <a:pt x="2007" y="846"/>
                  <a:pt x="1819" y="1077"/>
                  <a:pt x="1586" y="1275"/>
                </a:cubicBezTo>
                <a:cubicBezTo>
                  <a:pt x="1343" y="1481"/>
                  <a:pt x="1061" y="1645"/>
                  <a:pt x="770" y="1748"/>
                </a:cubicBezTo>
                <a:cubicBezTo>
                  <a:pt x="634" y="1797"/>
                  <a:pt x="496" y="1832"/>
                  <a:pt x="360" y="1852"/>
                </a:cubicBezTo>
                <a:cubicBezTo>
                  <a:pt x="235" y="1870"/>
                  <a:pt x="113" y="1874"/>
                  <a:pt x="0" y="186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8" name="Freeform 66"/>
          <p:cNvSpPr>
            <a:spLocks noChangeArrowheads="1"/>
          </p:cNvSpPr>
          <p:nvPr/>
        </p:nvSpPr>
        <p:spPr bwMode="auto">
          <a:xfrm>
            <a:off x="2232025" y="1533525"/>
            <a:ext cx="4605338" cy="5510213"/>
          </a:xfrm>
          <a:custGeom>
            <a:avLst/>
            <a:gdLst>
              <a:gd name="T0" fmla="*/ 0 w 1596"/>
              <a:gd name="T1" fmla="*/ 1856 h 1856"/>
              <a:gd name="T2" fmla="*/ 0 w 1596"/>
              <a:gd name="T3" fmla="*/ 1856 h 1856"/>
              <a:gd name="T4" fmla="*/ 584 w 1596"/>
              <a:gd name="T5" fmla="*/ 1603 h 1856"/>
              <a:gd name="T6" fmla="*/ 1127 w 1596"/>
              <a:gd name="T7" fmla="*/ 1127 h 1856"/>
              <a:gd name="T8" fmla="*/ 1481 w 1596"/>
              <a:gd name="T9" fmla="*/ 541 h 1856"/>
              <a:gd name="T10" fmla="*/ 1595 w 1596"/>
              <a:gd name="T11" fmla="*/ 0 h 1856"/>
              <a:gd name="T12" fmla="*/ 1596 w 1596"/>
              <a:gd name="T13" fmla="*/ 0 h 1856"/>
              <a:gd name="T14" fmla="*/ 1566 w 1596"/>
              <a:gd name="T15" fmla="*/ 264 h 1856"/>
              <a:gd name="T16" fmla="*/ 1482 w 1596"/>
              <a:gd name="T17" fmla="*/ 542 h 1856"/>
              <a:gd name="T18" fmla="*/ 1332 w 1596"/>
              <a:gd name="T19" fmla="*/ 842 h 1856"/>
              <a:gd name="T20" fmla="*/ 1127 w 1596"/>
              <a:gd name="T21" fmla="*/ 1128 h 1856"/>
              <a:gd name="T22" fmla="*/ 872 w 1596"/>
              <a:gd name="T23" fmla="*/ 1388 h 1856"/>
              <a:gd name="T24" fmla="*/ 585 w 1596"/>
              <a:gd name="T25" fmla="*/ 1604 h 1856"/>
              <a:gd name="T26" fmla="*/ 293 w 1596"/>
              <a:gd name="T27" fmla="*/ 1759 h 1856"/>
              <a:gd name="T28" fmla="*/ 0 w 1596"/>
              <a:gd name="T29" fmla="*/ 1856 h 185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96"/>
              <a:gd name="T46" fmla="*/ 0 h 1856"/>
              <a:gd name="T47" fmla="*/ 1596 w 1596"/>
              <a:gd name="T48" fmla="*/ 1856 h 185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96" h="1856">
                <a:moveTo>
                  <a:pt x="0" y="1856"/>
                </a:moveTo>
                <a:cubicBezTo>
                  <a:pt x="0" y="1856"/>
                  <a:pt x="0" y="1856"/>
                  <a:pt x="0" y="1856"/>
                </a:cubicBezTo>
                <a:cubicBezTo>
                  <a:pt x="193" y="1810"/>
                  <a:pt x="395" y="1723"/>
                  <a:pt x="584" y="1603"/>
                </a:cubicBezTo>
                <a:cubicBezTo>
                  <a:pt x="784" y="1477"/>
                  <a:pt x="971" y="1312"/>
                  <a:pt x="1127" y="1127"/>
                </a:cubicBezTo>
                <a:cubicBezTo>
                  <a:pt x="1278" y="946"/>
                  <a:pt x="1401" y="744"/>
                  <a:pt x="1481" y="541"/>
                </a:cubicBezTo>
                <a:cubicBezTo>
                  <a:pt x="1554" y="358"/>
                  <a:pt x="1593" y="171"/>
                  <a:pt x="1595" y="0"/>
                </a:cubicBezTo>
                <a:cubicBezTo>
                  <a:pt x="1596" y="0"/>
                  <a:pt x="1596" y="0"/>
                  <a:pt x="1596" y="0"/>
                </a:cubicBezTo>
                <a:cubicBezTo>
                  <a:pt x="1595" y="85"/>
                  <a:pt x="1585" y="174"/>
                  <a:pt x="1566" y="264"/>
                </a:cubicBezTo>
                <a:cubicBezTo>
                  <a:pt x="1547" y="355"/>
                  <a:pt x="1519" y="449"/>
                  <a:pt x="1482" y="542"/>
                </a:cubicBezTo>
                <a:cubicBezTo>
                  <a:pt x="1442" y="643"/>
                  <a:pt x="1391" y="744"/>
                  <a:pt x="1332" y="842"/>
                </a:cubicBezTo>
                <a:cubicBezTo>
                  <a:pt x="1272" y="940"/>
                  <a:pt x="1203" y="1037"/>
                  <a:pt x="1127" y="1128"/>
                </a:cubicBezTo>
                <a:cubicBezTo>
                  <a:pt x="1049" y="1221"/>
                  <a:pt x="963" y="1308"/>
                  <a:pt x="872" y="1388"/>
                </a:cubicBezTo>
                <a:cubicBezTo>
                  <a:pt x="781" y="1468"/>
                  <a:pt x="684" y="1541"/>
                  <a:pt x="585" y="1604"/>
                </a:cubicBezTo>
                <a:cubicBezTo>
                  <a:pt x="489" y="1664"/>
                  <a:pt x="391" y="1716"/>
                  <a:pt x="293" y="1759"/>
                </a:cubicBezTo>
                <a:cubicBezTo>
                  <a:pt x="195" y="1801"/>
                  <a:pt x="97" y="1834"/>
                  <a:pt x="0" y="185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9" name="Freeform 67"/>
          <p:cNvSpPr>
            <a:spLocks noChangeArrowheads="1"/>
          </p:cNvSpPr>
          <p:nvPr/>
        </p:nvSpPr>
        <p:spPr bwMode="auto">
          <a:xfrm>
            <a:off x="4489450" y="1533525"/>
            <a:ext cx="2347913" cy="4321175"/>
          </a:xfrm>
          <a:custGeom>
            <a:avLst/>
            <a:gdLst>
              <a:gd name="T0" fmla="*/ 0 w 814"/>
              <a:gd name="T1" fmla="*/ 1456 h 1456"/>
              <a:gd name="T2" fmla="*/ 0 w 814"/>
              <a:gd name="T3" fmla="*/ 1456 h 1456"/>
              <a:gd name="T4" fmla="*/ 285 w 814"/>
              <a:gd name="T5" fmla="*/ 1228 h 1456"/>
              <a:gd name="T6" fmla="*/ 547 w 814"/>
              <a:gd name="T7" fmla="*/ 881 h 1456"/>
              <a:gd name="T8" fmla="*/ 813 w 814"/>
              <a:gd name="T9" fmla="*/ 0 h 1456"/>
              <a:gd name="T10" fmla="*/ 814 w 814"/>
              <a:gd name="T11" fmla="*/ 0 h 1456"/>
              <a:gd name="T12" fmla="*/ 548 w 814"/>
              <a:gd name="T13" fmla="*/ 881 h 1456"/>
              <a:gd name="T14" fmla="*/ 286 w 814"/>
              <a:gd name="T15" fmla="*/ 1228 h 1456"/>
              <a:gd name="T16" fmla="*/ 0 w 814"/>
              <a:gd name="T17" fmla="*/ 1456 h 14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14"/>
              <a:gd name="T28" fmla="*/ 0 h 1456"/>
              <a:gd name="T29" fmla="*/ 814 w 814"/>
              <a:gd name="T30" fmla="*/ 1456 h 14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14" h="1456">
                <a:moveTo>
                  <a:pt x="0" y="1456"/>
                </a:moveTo>
                <a:cubicBezTo>
                  <a:pt x="0" y="1456"/>
                  <a:pt x="0" y="1456"/>
                  <a:pt x="0" y="1456"/>
                </a:cubicBezTo>
                <a:cubicBezTo>
                  <a:pt x="100" y="1396"/>
                  <a:pt x="196" y="1320"/>
                  <a:pt x="285" y="1228"/>
                </a:cubicBezTo>
                <a:cubicBezTo>
                  <a:pt x="384" y="1126"/>
                  <a:pt x="472" y="1009"/>
                  <a:pt x="547" y="881"/>
                </a:cubicBezTo>
                <a:cubicBezTo>
                  <a:pt x="711" y="602"/>
                  <a:pt x="805" y="289"/>
                  <a:pt x="813" y="0"/>
                </a:cubicBezTo>
                <a:cubicBezTo>
                  <a:pt x="814" y="0"/>
                  <a:pt x="814" y="0"/>
                  <a:pt x="814" y="0"/>
                </a:cubicBezTo>
                <a:cubicBezTo>
                  <a:pt x="806" y="290"/>
                  <a:pt x="712" y="602"/>
                  <a:pt x="548" y="881"/>
                </a:cubicBezTo>
                <a:cubicBezTo>
                  <a:pt x="473" y="1010"/>
                  <a:pt x="384" y="1127"/>
                  <a:pt x="286" y="1228"/>
                </a:cubicBezTo>
                <a:cubicBezTo>
                  <a:pt x="196" y="1320"/>
                  <a:pt x="100" y="1397"/>
                  <a:pt x="0" y="145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10" name="Freeform 68"/>
          <p:cNvSpPr>
            <a:spLocks noChangeArrowheads="1"/>
          </p:cNvSpPr>
          <p:nvPr/>
        </p:nvSpPr>
        <p:spPr bwMode="auto">
          <a:xfrm>
            <a:off x="5199063" y="1533525"/>
            <a:ext cx="1638300" cy="2709863"/>
          </a:xfrm>
          <a:custGeom>
            <a:avLst/>
            <a:gdLst>
              <a:gd name="T0" fmla="*/ 0 w 568"/>
              <a:gd name="T1" fmla="*/ 913 h 913"/>
              <a:gd name="T2" fmla="*/ 0 w 568"/>
              <a:gd name="T3" fmla="*/ 912 h 913"/>
              <a:gd name="T4" fmla="*/ 163 w 568"/>
              <a:gd name="T5" fmla="*/ 823 h 913"/>
              <a:gd name="T6" fmla="*/ 337 w 568"/>
              <a:gd name="T7" fmla="*/ 638 h 913"/>
              <a:gd name="T8" fmla="*/ 567 w 568"/>
              <a:gd name="T9" fmla="*/ 0 h 913"/>
              <a:gd name="T10" fmla="*/ 568 w 568"/>
              <a:gd name="T11" fmla="*/ 0 h 913"/>
              <a:gd name="T12" fmla="*/ 495 w 568"/>
              <a:gd name="T13" fmla="*/ 345 h 913"/>
              <a:gd name="T14" fmla="*/ 338 w 568"/>
              <a:gd name="T15" fmla="*/ 639 h 913"/>
              <a:gd name="T16" fmla="*/ 163 w 568"/>
              <a:gd name="T17" fmla="*/ 824 h 913"/>
              <a:gd name="T18" fmla="*/ 0 w 568"/>
              <a:gd name="T19" fmla="*/ 913 h 91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68"/>
              <a:gd name="T31" fmla="*/ 0 h 913"/>
              <a:gd name="T32" fmla="*/ 568 w 568"/>
              <a:gd name="T33" fmla="*/ 913 h 91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68" h="913">
                <a:moveTo>
                  <a:pt x="0" y="913"/>
                </a:moveTo>
                <a:cubicBezTo>
                  <a:pt x="0" y="912"/>
                  <a:pt x="0" y="912"/>
                  <a:pt x="0" y="912"/>
                </a:cubicBezTo>
                <a:cubicBezTo>
                  <a:pt x="53" y="895"/>
                  <a:pt x="108" y="866"/>
                  <a:pt x="163" y="823"/>
                </a:cubicBezTo>
                <a:cubicBezTo>
                  <a:pt x="225" y="775"/>
                  <a:pt x="284" y="712"/>
                  <a:pt x="337" y="638"/>
                </a:cubicBezTo>
                <a:cubicBezTo>
                  <a:pt x="473" y="451"/>
                  <a:pt x="557" y="218"/>
                  <a:pt x="567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62" y="115"/>
                  <a:pt x="538" y="231"/>
                  <a:pt x="495" y="345"/>
                </a:cubicBezTo>
                <a:cubicBezTo>
                  <a:pt x="456" y="449"/>
                  <a:pt x="402" y="550"/>
                  <a:pt x="338" y="639"/>
                </a:cubicBezTo>
                <a:cubicBezTo>
                  <a:pt x="285" y="713"/>
                  <a:pt x="226" y="775"/>
                  <a:pt x="163" y="824"/>
                </a:cubicBezTo>
                <a:cubicBezTo>
                  <a:pt x="109" y="866"/>
                  <a:pt x="54" y="896"/>
                  <a:pt x="0" y="913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11" name="Freeform 69"/>
          <p:cNvSpPr>
            <a:spLocks noChangeArrowheads="1"/>
          </p:cNvSpPr>
          <p:nvPr/>
        </p:nvSpPr>
        <p:spPr bwMode="auto">
          <a:xfrm>
            <a:off x="5492750" y="1533525"/>
            <a:ext cx="1344613" cy="3089275"/>
          </a:xfrm>
          <a:custGeom>
            <a:avLst/>
            <a:gdLst>
              <a:gd name="T0" fmla="*/ 1 w 466"/>
              <a:gd name="T1" fmla="*/ 1041 h 1041"/>
              <a:gd name="T2" fmla="*/ 0 w 466"/>
              <a:gd name="T3" fmla="*/ 1041 h 1041"/>
              <a:gd name="T4" fmla="*/ 307 w 466"/>
              <a:gd name="T5" fmla="*/ 613 h 1041"/>
              <a:gd name="T6" fmla="*/ 465 w 466"/>
              <a:gd name="T7" fmla="*/ 0 h 1041"/>
              <a:gd name="T8" fmla="*/ 466 w 466"/>
              <a:gd name="T9" fmla="*/ 0 h 1041"/>
              <a:gd name="T10" fmla="*/ 308 w 466"/>
              <a:gd name="T11" fmla="*/ 613 h 1041"/>
              <a:gd name="T12" fmla="*/ 1 w 466"/>
              <a:gd name="T13" fmla="*/ 1041 h 10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6"/>
              <a:gd name="T22" fmla="*/ 0 h 1041"/>
              <a:gd name="T23" fmla="*/ 466 w 466"/>
              <a:gd name="T24" fmla="*/ 1041 h 104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6" h="1041">
                <a:moveTo>
                  <a:pt x="1" y="1041"/>
                </a:moveTo>
                <a:cubicBezTo>
                  <a:pt x="0" y="1041"/>
                  <a:pt x="0" y="1041"/>
                  <a:pt x="0" y="1041"/>
                </a:cubicBezTo>
                <a:cubicBezTo>
                  <a:pt x="120" y="932"/>
                  <a:pt x="226" y="784"/>
                  <a:pt x="307" y="613"/>
                </a:cubicBezTo>
                <a:cubicBezTo>
                  <a:pt x="403" y="412"/>
                  <a:pt x="458" y="200"/>
                  <a:pt x="465" y="0"/>
                </a:cubicBezTo>
                <a:cubicBezTo>
                  <a:pt x="466" y="0"/>
                  <a:pt x="466" y="0"/>
                  <a:pt x="466" y="0"/>
                </a:cubicBezTo>
                <a:cubicBezTo>
                  <a:pt x="458" y="200"/>
                  <a:pt x="404" y="412"/>
                  <a:pt x="308" y="613"/>
                </a:cubicBezTo>
                <a:cubicBezTo>
                  <a:pt x="226" y="784"/>
                  <a:pt x="120" y="932"/>
                  <a:pt x="1" y="1041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12" name="Freeform 70"/>
          <p:cNvSpPr>
            <a:spLocks noChangeArrowheads="1"/>
          </p:cNvSpPr>
          <p:nvPr/>
        </p:nvSpPr>
        <p:spPr bwMode="auto">
          <a:xfrm>
            <a:off x="5170488" y="407988"/>
            <a:ext cx="1666875" cy="1125537"/>
          </a:xfrm>
          <a:custGeom>
            <a:avLst/>
            <a:gdLst>
              <a:gd name="T0" fmla="*/ 577 w 578"/>
              <a:gd name="T1" fmla="*/ 379 h 379"/>
              <a:gd name="T2" fmla="*/ 359 w 578"/>
              <a:gd name="T3" fmla="*/ 108 h 379"/>
              <a:gd name="T4" fmla="*/ 0 w 578"/>
              <a:gd name="T5" fmla="*/ 0 h 379"/>
              <a:gd name="T6" fmla="*/ 1 w 578"/>
              <a:gd name="T7" fmla="*/ 0 h 379"/>
              <a:gd name="T8" fmla="*/ 360 w 578"/>
              <a:gd name="T9" fmla="*/ 107 h 379"/>
              <a:gd name="T10" fmla="*/ 508 w 578"/>
              <a:gd name="T11" fmla="*/ 219 h 379"/>
              <a:gd name="T12" fmla="*/ 578 w 578"/>
              <a:gd name="T13" fmla="*/ 379 h 379"/>
              <a:gd name="T14" fmla="*/ 577 w 578"/>
              <a:gd name="T15" fmla="*/ 379 h 37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8"/>
              <a:gd name="T25" fmla="*/ 0 h 379"/>
              <a:gd name="T26" fmla="*/ 578 w 578"/>
              <a:gd name="T27" fmla="*/ 379 h 37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8" h="379">
                <a:moveTo>
                  <a:pt x="577" y="379"/>
                </a:moveTo>
                <a:cubicBezTo>
                  <a:pt x="570" y="231"/>
                  <a:pt x="422" y="140"/>
                  <a:pt x="359" y="108"/>
                </a:cubicBezTo>
                <a:cubicBezTo>
                  <a:pt x="262" y="58"/>
                  <a:pt x="148" y="24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48" y="23"/>
                  <a:pt x="262" y="57"/>
                  <a:pt x="360" y="107"/>
                </a:cubicBezTo>
                <a:cubicBezTo>
                  <a:pt x="419" y="138"/>
                  <a:pt x="470" y="176"/>
                  <a:pt x="508" y="219"/>
                </a:cubicBezTo>
                <a:cubicBezTo>
                  <a:pt x="551" y="269"/>
                  <a:pt x="575" y="323"/>
                  <a:pt x="578" y="379"/>
                </a:cubicBezTo>
                <a:lnTo>
                  <a:pt x="577" y="379"/>
                </a:ln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13" name="Freeform 71"/>
          <p:cNvSpPr>
            <a:spLocks noChangeArrowheads="1"/>
          </p:cNvSpPr>
          <p:nvPr/>
        </p:nvSpPr>
        <p:spPr bwMode="auto">
          <a:xfrm>
            <a:off x="2884488" y="1533525"/>
            <a:ext cx="3952875" cy="1530350"/>
          </a:xfrm>
          <a:custGeom>
            <a:avLst/>
            <a:gdLst>
              <a:gd name="T0" fmla="*/ 0 w 1370"/>
              <a:gd name="T1" fmla="*/ 516 h 516"/>
              <a:gd name="T2" fmla="*/ 0 w 1370"/>
              <a:gd name="T3" fmla="*/ 515 h 516"/>
              <a:gd name="T4" fmla="*/ 529 w 1370"/>
              <a:gd name="T5" fmla="*/ 319 h 516"/>
              <a:gd name="T6" fmla="*/ 860 w 1370"/>
              <a:gd name="T7" fmla="*/ 204 h 516"/>
              <a:gd name="T8" fmla="*/ 1008 w 1370"/>
              <a:gd name="T9" fmla="*/ 153 h 516"/>
              <a:gd name="T10" fmla="*/ 1034 w 1370"/>
              <a:gd name="T11" fmla="*/ 144 h 516"/>
              <a:gd name="T12" fmla="*/ 1180 w 1370"/>
              <a:gd name="T13" fmla="*/ 92 h 516"/>
              <a:gd name="T14" fmla="*/ 1296 w 1370"/>
              <a:gd name="T15" fmla="*/ 48 h 516"/>
              <a:gd name="T16" fmla="*/ 1369 w 1370"/>
              <a:gd name="T17" fmla="*/ 5 h 516"/>
              <a:gd name="T18" fmla="*/ 1369 w 1370"/>
              <a:gd name="T19" fmla="*/ 1 h 516"/>
              <a:gd name="T20" fmla="*/ 1370 w 1370"/>
              <a:gd name="T21" fmla="*/ 0 h 516"/>
              <a:gd name="T22" fmla="*/ 1370 w 1370"/>
              <a:gd name="T23" fmla="*/ 5 h 516"/>
              <a:gd name="T24" fmla="*/ 1296 w 1370"/>
              <a:gd name="T25" fmla="*/ 48 h 516"/>
              <a:gd name="T26" fmla="*/ 1180 w 1370"/>
              <a:gd name="T27" fmla="*/ 93 h 516"/>
              <a:gd name="T28" fmla="*/ 1035 w 1370"/>
              <a:gd name="T29" fmla="*/ 144 h 516"/>
              <a:gd name="T30" fmla="*/ 1008 w 1370"/>
              <a:gd name="T31" fmla="*/ 154 h 516"/>
              <a:gd name="T32" fmla="*/ 860 w 1370"/>
              <a:gd name="T33" fmla="*/ 205 h 516"/>
              <a:gd name="T34" fmla="*/ 530 w 1370"/>
              <a:gd name="T35" fmla="*/ 320 h 516"/>
              <a:gd name="T36" fmla="*/ 0 w 1370"/>
              <a:gd name="T37" fmla="*/ 516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370"/>
              <a:gd name="T58" fmla="*/ 0 h 516"/>
              <a:gd name="T59" fmla="*/ 1370 w 1370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370" h="516">
                <a:moveTo>
                  <a:pt x="0" y="516"/>
                </a:moveTo>
                <a:cubicBezTo>
                  <a:pt x="0" y="515"/>
                  <a:pt x="0" y="515"/>
                  <a:pt x="0" y="515"/>
                </a:cubicBezTo>
                <a:cubicBezTo>
                  <a:pt x="161" y="452"/>
                  <a:pt x="334" y="388"/>
                  <a:pt x="529" y="319"/>
                </a:cubicBezTo>
                <a:cubicBezTo>
                  <a:pt x="645" y="278"/>
                  <a:pt x="754" y="240"/>
                  <a:pt x="860" y="204"/>
                </a:cubicBezTo>
                <a:cubicBezTo>
                  <a:pt x="912" y="186"/>
                  <a:pt x="960" y="169"/>
                  <a:pt x="1008" y="153"/>
                </a:cubicBezTo>
                <a:cubicBezTo>
                  <a:pt x="1017" y="150"/>
                  <a:pt x="1026" y="147"/>
                  <a:pt x="1034" y="144"/>
                </a:cubicBezTo>
                <a:cubicBezTo>
                  <a:pt x="1087" y="125"/>
                  <a:pt x="1136" y="108"/>
                  <a:pt x="1180" y="92"/>
                </a:cubicBezTo>
                <a:cubicBezTo>
                  <a:pt x="1230" y="74"/>
                  <a:pt x="1267" y="60"/>
                  <a:pt x="1296" y="48"/>
                </a:cubicBezTo>
                <a:cubicBezTo>
                  <a:pt x="1341" y="29"/>
                  <a:pt x="1366" y="14"/>
                  <a:pt x="1369" y="5"/>
                </a:cubicBezTo>
                <a:cubicBezTo>
                  <a:pt x="1370" y="3"/>
                  <a:pt x="1370" y="2"/>
                  <a:pt x="1369" y="1"/>
                </a:cubicBezTo>
                <a:cubicBezTo>
                  <a:pt x="1370" y="0"/>
                  <a:pt x="1370" y="0"/>
                  <a:pt x="1370" y="0"/>
                </a:cubicBezTo>
                <a:cubicBezTo>
                  <a:pt x="1370" y="2"/>
                  <a:pt x="1370" y="3"/>
                  <a:pt x="1370" y="5"/>
                </a:cubicBezTo>
                <a:cubicBezTo>
                  <a:pt x="1366" y="15"/>
                  <a:pt x="1342" y="29"/>
                  <a:pt x="1296" y="48"/>
                </a:cubicBezTo>
                <a:cubicBezTo>
                  <a:pt x="1267" y="60"/>
                  <a:pt x="1230" y="74"/>
                  <a:pt x="1180" y="93"/>
                </a:cubicBezTo>
                <a:cubicBezTo>
                  <a:pt x="1137" y="109"/>
                  <a:pt x="1087" y="126"/>
                  <a:pt x="1035" y="144"/>
                </a:cubicBezTo>
                <a:cubicBezTo>
                  <a:pt x="1026" y="147"/>
                  <a:pt x="1017" y="150"/>
                  <a:pt x="1008" y="154"/>
                </a:cubicBezTo>
                <a:cubicBezTo>
                  <a:pt x="961" y="170"/>
                  <a:pt x="912" y="187"/>
                  <a:pt x="860" y="205"/>
                </a:cubicBezTo>
                <a:cubicBezTo>
                  <a:pt x="755" y="241"/>
                  <a:pt x="646" y="279"/>
                  <a:pt x="530" y="320"/>
                </a:cubicBezTo>
                <a:cubicBezTo>
                  <a:pt x="335" y="389"/>
                  <a:pt x="161" y="453"/>
                  <a:pt x="0" y="51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14" name="Freeform 72"/>
          <p:cNvSpPr>
            <a:spLocks noChangeArrowheads="1"/>
          </p:cNvSpPr>
          <p:nvPr/>
        </p:nvSpPr>
        <p:spPr bwMode="auto">
          <a:xfrm>
            <a:off x="4341813" y="1274763"/>
            <a:ext cx="2506662" cy="849312"/>
          </a:xfrm>
          <a:custGeom>
            <a:avLst/>
            <a:gdLst>
              <a:gd name="T0" fmla="*/ 0 w 869"/>
              <a:gd name="T1" fmla="*/ 286 h 286"/>
              <a:gd name="T2" fmla="*/ 0 w 869"/>
              <a:gd name="T3" fmla="*/ 285 h 286"/>
              <a:gd name="T4" fmla="*/ 332 w 869"/>
              <a:gd name="T5" fmla="*/ 106 h 286"/>
              <a:gd name="T6" fmla="*/ 631 w 869"/>
              <a:gd name="T7" fmla="*/ 14 h 286"/>
              <a:gd name="T8" fmla="*/ 817 w 869"/>
              <a:gd name="T9" fmla="*/ 18 h 286"/>
              <a:gd name="T10" fmla="*/ 865 w 869"/>
              <a:gd name="T11" fmla="*/ 88 h 286"/>
              <a:gd name="T12" fmla="*/ 864 w 869"/>
              <a:gd name="T13" fmla="*/ 87 h 286"/>
              <a:gd name="T14" fmla="*/ 817 w 869"/>
              <a:gd name="T15" fmla="*/ 19 h 286"/>
              <a:gd name="T16" fmla="*/ 631 w 869"/>
              <a:gd name="T17" fmla="*/ 14 h 286"/>
              <a:gd name="T18" fmla="*/ 332 w 869"/>
              <a:gd name="T19" fmla="*/ 107 h 286"/>
              <a:gd name="T20" fmla="*/ 0 w 869"/>
              <a:gd name="T21" fmla="*/ 286 h 2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9"/>
              <a:gd name="T34" fmla="*/ 0 h 286"/>
              <a:gd name="T35" fmla="*/ 869 w 869"/>
              <a:gd name="T36" fmla="*/ 286 h 28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9" h="286">
                <a:moveTo>
                  <a:pt x="0" y="286"/>
                </a:moveTo>
                <a:cubicBezTo>
                  <a:pt x="0" y="285"/>
                  <a:pt x="0" y="285"/>
                  <a:pt x="0" y="285"/>
                </a:cubicBezTo>
                <a:cubicBezTo>
                  <a:pt x="110" y="213"/>
                  <a:pt x="221" y="153"/>
                  <a:pt x="332" y="106"/>
                </a:cubicBezTo>
                <a:cubicBezTo>
                  <a:pt x="441" y="59"/>
                  <a:pt x="542" y="28"/>
                  <a:pt x="631" y="14"/>
                </a:cubicBezTo>
                <a:cubicBezTo>
                  <a:pt x="712" y="0"/>
                  <a:pt x="775" y="2"/>
                  <a:pt x="817" y="18"/>
                </a:cubicBezTo>
                <a:cubicBezTo>
                  <a:pt x="850" y="31"/>
                  <a:pt x="869" y="60"/>
                  <a:pt x="865" y="88"/>
                </a:cubicBezTo>
                <a:cubicBezTo>
                  <a:pt x="864" y="87"/>
                  <a:pt x="864" y="87"/>
                  <a:pt x="864" y="87"/>
                </a:cubicBezTo>
                <a:cubicBezTo>
                  <a:pt x="869" y="60"/>
                  <a:pt x="849" y="31"/>
                  <a:pt x="817" y="19"/>
                </a:cubicBezTo>
                <a:cubicBezTo>
                  <a:pt x="775" y="3"/>
                  <a:pt x="712" y="1"/>
                  <a:pt x="631" y="14"/>
                </a:cubicBezTo>
                <a:cubicBezTo>
                  <a:pt x="542" y="29"/>
                  <a:pt x="441" y="60"/>
                  <a:pt x="332" y="107"/>
                </a:cubicBezTo>
                <a:cubicBezTo>
                  <a:pt x="222" y="154"/>
                  <a:pt x="110" y="214"/>
                  <a:pt x="0" y="286"/>
                </a:cubicBez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15" name="Freeform 73"/>
          <p:cNvSpPr>
            <a:spLocks noChangeArrowheads="1"/>
          </p:cNvSpPr>
          <p:nvPr/>
        </p:nvSpPr>
        <p:spPr bwMode="auto">
          <a:xfrm>
            <a:off x="5300663" y="273050"/>
            <a:ext cx="1547812" cy="1260475"/>
          </a:xfrm>
          <a:custGeom>
            <a:avLst/>
            <a:gdLst>
              <a:gd name="T0" fmla="*/ 532 w 537"/>
              <a:gd name="T1" fmla="*/ 425 h 425"/>
              <a:gd name="T2" fmla="*/ 494 w 537"/>
              <a:gd name="T3" fmla="*/ 175 h 425"/>
              <a:gd name="T4" fmla="*/ 363 w 537"/>
              <a:gd name="T5" fmla="*/ 23 h 425"/>
              <a:gd name="T6" fmla="*/ 180 w 537"/>
              <a:gd name="T7" fmla="*/ 28 h 425"/>
              <a:gd name="T8" fmla="*/ 1 w 537"/>
              <a:gd name="T9" fmla="*/ 144 h 425"/>
              <a:gd name="T10" fmla="*/ 0 w 537"/>
              <a:gd name="T11" fmla="*/ 144 h 425"/>
              <a:gd name="T12" fmla="*/ 179 w 537"/>
              <a:gd name="T13" fmla="*/ 27 h 425"/>
              <a:gd name="T14" fmla="*/ 363 w 537"/>
              <a:gd name="T15" fmla="*/ 23 h 425"/>
              <a:gd name="T16" fmla="*/ 495 w 537"/>
              <a:gd name="T17" fmla="*/ 175 h 425"/>
              <a:gd name="T18" fmla="*/ 533 w 537"/>
              <a:gd name="T19" fmla="*/ 425 h 425"/>
              <a:gd name="T20" fmla="*/ 532 w 537"/>
              <a:gd name="T21" fmla="*/ 425 h 4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37"/>
              <a:gd name="T34" fmla="*/ 0 h 425"/>
              <a:gd name="T35" fmla="*/ 537 w 537"/>
              <a:gd name="T36" fmla="*/ 425 h 4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37" h="425">
                <a:moveTo>
                  <a:pt x="532" y="425"/>
                </a:moveTo>
                <a:cubicBezTo>
                  <a:pt x="536" y="335"/>
                  <a:pt x="523" y="246"/>
                  <a:pt x="494" y="175"/>
                </a:cubicBezTo>
                <a:cubicBezTo>
                  <a:pt x="464" y="99"/>
                  <a:pt x="418" y="47"/>
                  <a:pt x="363" y="23"/>
                </a:cubicBezTo>
                <a:cubicBezTo>
                  <a:pt x="311" y="1"/>
                  <a:pt x="247" y="3"/>
                  <a:pt x="180" y="28"/>
                </a:cubicBezTo>
                <a:cubicBezTo>
                  <a:pt x="119" y="50"/>
                  <a:pt x="55" y="91"/>
                  <a:pt x="1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55" y="91"/>
                  <a:pt x="118" y="49"/>
                  <a:pt x="179" y="27"/>
                </a:cubicBezTo>
                <a:cubicBezTo>
                  <a:pt x="247" y="2"/>
                  <a:pt x="311" y="0"/>
                  <a:pt x="363" y="23"/>
                </a:cubicBezTo>
                <a:cubicBezTo>
                  <a:pt x="419" y="46"/>
                  <a:pt x="464" y="99"/>
                  <a:pt x="495" y="175"/>
                </a:cubicBezTo>
                <a:cubicBezTo>
                  <a:pt x="524" y="246"/>
                  <a:pt x="537" y="335"/>
                  <a:pt x="533" y="425"/>
                </a:cubicBezTo>
                <a:lnTo>
                  <a:pt x="532" y="425"/>
                </a:lnTo>
                <a:close/>
              </a:path>
            </a:pathLst>
          </a:custGeom>
          <a:solidFill>
            <a:srgbClr val="000000"/>
          </a:solidFill>
          <a:ln w="3175" cmpd="sng">
            <a:solidFill>
              <a:srgbClr val="BFBFBF"/>
            </a:solidFill>
            <a:bevel/>
          </a:ln>
        </p:spPr>
        <p:txBody>
          <a:bodyPr lIns="103693" tIns="51846" rIns="103693" bIns="51846"/>
          <a:lstStyle/>
          <a:p>
            <a:endParaRPr lang="zh-CN" altLang="zh-CN">
              <a:solidFill>
                <a:srgbClr val="DEDEDE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3116" name="组合 1"/>
          <p:cNvGrpSpPr/>
          <p:nvPr/>
        </p:nvGrpSpPr>
        <p:grpSpPr bwMode="auto">
          <a:xfrm>
            <a:off x="1479550" y="1654175"/>
            <a:ext cx="2584450" cy="2660650"/>
            <a:chOff x="0" y="0"/>
            <a:chExt cx="2585737" cy="2661333"/>
          </a:xfrm>
        </p:grpSpPr>
        <p:grpSp>
          <p:nvGrpSpPr>
            <p:cNvPr id="3117" name="组合 2086"/>
            <p:cNvGrpSpPr/>
            <p:nvPr/>
          </p:nvGrpSpPr>
          <p:grpSpPr bwMode="auto">
            <a:xfrm>
              <a:off x="0" y="0"/>
              <a:ext cx="2585737" cy="2661333"/>
              <a:chOff x="0" y="0"/>
              <a:chExt cx="2304000" cy="2304000"/>
            </a:xfrm>
          </p:grpSpPr>
          <p:sp>
            <p:nvSpPr>
              <p:cNvPr id="3118" name="椭圆 2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304000" cy="230400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8D8D8"/>
                  </a:gs>
                </a:gsLst>
                <a:path path="rect">
                  <a:fillToRect l="100000" b="100000"/>
                </a:path>
              </a:gradFill>
              <a:ln w="12700" cap="flat" cmpd="sng">
                <a:noFill/>
                <a:bevel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3119" name="椭圆 21"/>
              <p:cNvSpPr>
                <a:spLocks noChangeArrowheads="1"/>
              </p:cNvSpPr>
              <p:nvPr/>
            </p:nvSpPr>
            <p:spPr bwMode="auto">
              <a:xfrm>
                <a:off x="49859" y="49859"/>
                <a:ext cx="2204282" cy="2204282"/>
              </a:xfrm>
              <a:prstGeom prst="ellipse">
                <a:avLst/>
              </a:prstGeom>
              <a:gradFill rotWithShape="1">
                <a:gsLst>
                  <a:gs pos="0">
                    <a:srgbClr val="D8D8D8"/>
                  </a:gs>
                  <a:gs pos="100000">
                    <a:srgbClr val="FEFEFE"/>
                  </a:gs>
                </a:gsLst>
                <a:path path="rect">
                  <a:fillToRect l="100000" b="100000"/>
                </a:path>
              </a:gradFill>
              <a:ln w="12700" cap="flat" cmpd="sng">
                <a:noFill/>
                <a:bevel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3120" name="椭圆 22"/>
            <p:cNvSpPr>
              <a:spLocks noChangeArrowheads="1"/>
            </p:cNvSpPr>
            <p:nvPr/>
          </p:nvSpPr>
          <p:spPr bwMode="auto">
            <a:xfrm>
              <a:off x="369003" y="429477"/>
              <a:ext cx="1824046" cy="1877374"/>
            </a:xfrm>
            <a:prstGeom prst="ellipse">
              <a:avLst/>
            </a:prstGeom>
            <a:gradFill rotWithShape="1">
              <a:gsLst>
                <a:gs pos="0">
                  <a:srgbClr val="00B0F0"/>
                </a:gs>
                <a:gs pos="100000">
                  <a:srgbClr val="0066FF"/>
                </a:gs>
              </a:gsLst>
              <a:path path="rect">
                <a:fillToRect t="100000" r="100000"/>
              </a:path>
            </a:gradFill>
            <a:ln w="25400" cap="flat" cmpd="sng">
              <a:noFill/>
              <a:bevel/>
            </a:ln>
          </p:spPr>
          <p:txBody>
            <a:bodyPr lIns="0" tIns="51846" rIns="0" bIns="51846" anchor="ctr"/>
            <a:lstStyle/>
            <a:p>
              <a:pPr algn="ctr"/>
              <a:endParaRPr lang="zh-CN" altLang="en-US" sz="4000" dirty="0">
                <a:solidFill>
                  <a:schemeClr val="bg1"/>
                </a:solidFill>
                <a:latin typeface="DIN Mittelschrift Std" pitchFamily="2" charset="0"/>
                <a:ea typeface="微软雅黑" panose="020B0503020204020204" pitchFamily="34" charset="-122"/>
                <a:sym typeface="DIN Mittelschrift Std" pitchFamily="2" charset="0"/>
              </a:endParaRPr>
            </a:p>
          </p:txBody>
        </p:sp>
      </p:grpSp>
      <p:grpSp>
        <p:nvGrpSpPr>
          <p:cNvPr id="3121" name="组合 103"/>
          <p:cNvGrpSpPr/>
          <p:nvPr/>
        </p:nvGrpSpPr>
        <p:grpSpPr bwMode="auto">
          <a:xfrm>
            <a:off x="4902200" y="3922713"/>
            <a:ext cx="566738" cy="582612"/>
            <a:chOff x="0" y="0"/>
            <a:chExt cx="2304000" cy="2304000"/>
          </a:xfrm>
        </p:grpSpPr>
        <p:sp>
          <p:nvSpPr>
            <p:cNvPr id="3122" name="椭圆 104"/>
            <p:cNvSpPr>
              <a:spLocks noChangeArrowheads="1"/>
            </p:cNvSpPr>
            <p:nvPr/>
          </p:nvSpPr>
          <p:spPr bwMode="auto">
            <a:xfrm>
              <a:off x="0" y="0"/>
              <a:ext cx="2304000" cy="2304000"/>
            </a:xfrm>
            <a:prstGeom prst="ellipse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B0F0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123" name="椭圆 105"/>
            <p:cNvSpPr>
              <a:spLocks noChangeArrowheads="1"/>
            </p:cNvSpPr>
            <p:nvPr/>
          </p:nvSpPr>
          <p:spPr bwMode="auto">
            <a:xfrm>
              <a:off x="49860" y="49861"/>
              <a:ext cx="2204284" cy="2204283"/>
            </a:xfrm>
            <a:prstGeom prst="ellipse">
              <a:avLst/>
            </a:prstGeom>
            <a:gradFill rotWithShape="1">
              <a:gsLst>
                <a:gs pos="0">
                  <a:srgbClr val="00B0F0"/>
                </a:gs>
                <a:gs pos="100000">
                  <a:srgbClr val="0066FF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3124" name="同心圆 2087"/>
          <p:cNvSpPr>
            <a:spLocks noChangeArrowheads="1"/>
          </p:cNvSpPr>
          <p:nvPr/>
        </p:nvSpPr>
        <p:spPr bwMode="auto">
          <a:xfrm>
            <a:off x="4432300" y="2117725"/>
            <a:ext cx="390525" cy="401638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103693" tIns="51846" rIns="103693" bIns="51846" anchor="ctr"/>
          <a:lstStyle/>
          <a:p>
            <a:pPr algn="ctr"/>
            <a:endParaRPr lang="zh-CN" altLang="zh-CN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25" name="同心圆 107"/>
          <p:cNvSpPr>
            <a:spLocks noChangeArrowheads="1"/>
          </p:cNvSpPr>
          <p:nvPr/>
        </p:nvSpPr>
        <p:spPr bwMode="auto">
          <a:xfrm>
            <a:off x="5603875" y="1928813"/>
            <a:ext cx="200025" cy="207962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0" tIns="51846" rIns="0" bIns="51846" anchor="ctr"/>
          <a:lstStyle/>
          <a:p>
            <a:pPr algn="ctr"/>
            <a:endParaRPr lang="zh-CN" altLang="zh-CN" sz="4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126" name="同心圆 108"/>
          <p:cNvSpPr>
            <a:spLocks noChangeArrowheads="1"/>
          </p:cNvSpPr>
          <p:nvPr/>
        </p:nvSpPr>
        <p:spPr bwMode="auto">
          <a:xfrm>
            <a:off x="5102225" y="333375"/>
            <a:ext cx="200025" cy="20637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103693" tIns="51846" rIns="103693" bIns="51846" anchor="ctr"/>
          <a:lstStyle/>
          <a:p>
            <a:pPr algn="ctr"/>
            <a:endParaRPr lang="zh-CN" altLang="zh-CN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27" name="同心圆 109"/>
          <p:cNvSpPr>
            <a:spLocks noChangeArrowheads="1"/>
          </p:cNvSpPr>
          <p:nvPr/>
        </p:nvSpPr>
        <p:spPr bwMode="auto">
          <a:xfrm>
            <a:off x="6127750" y="663575"/>
            <a:ext cx="201613" cy="20637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103693" tIns="51846" rIns="103693" bIns="51846" anchor="ctr"/>
          <a:lstStyle/>
          <a:p>
            <a:pPr algn="ctr"/>
            <a:endParaRPr lang="zh-CN" altLang="zh-CN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28" name="同心圆 110"/>
          <p:cNvSpPr>
            <a:spLocks noChangeArrowheads="1"/>
          </p:cNvSpPr>
          <p:nvPr/>
        </p:nvSpPr>
        <p:spPr bwMode="auto">
          <a:xfrm>
            <a:off x="5418138" y="4514850"/>
            <a:ext cx="201612" cy="207963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0" tIns="51846" rIns="0" bIns="51846" anchor="ctr"/>
          <a:lstStyle/>
          <a:p>
            <a:pPr algn="ctr"/>
            <a:endParaRPr lang="zh-CN" altLang="zh-CN" sz="4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129" name="同心圆 111"/>
          <p:cNvSpPr>
            <a:spLocks noChangeArrowheads="1"/>
          </p:cNvSpPr>
          <p:nvPr/>
        </p:nvSpPr>
        <p:spPr bwMode="auto">
          <a:xfrm>
            <a:off x="2181225" y="6902450"/>
            <a:ext cx="201613" cy="20637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103693" tIns="51846" rIns="103693" bIns="51846" anchor="ctr"/>
          <a:lstStyle/>
          <a:p>
            <a:pPr algn="ctr"/>
            <a:endParaRPr lang="zh-CN" altLang="zh-CN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30" name="同心圆 112"/>
          <p:cNvSpPr>
            <a:spLocks noChangeArrowheads="1"/>
          </p:cNvSpPr>
          <p:nvPr/>
        </p:nvSpPr>
        <p:spPr bwMode="auto">
          <a:xfrm>
            <a:off x="136525" y="6967538"/>
            <a:ext cx="201613" cy="20637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66FF"/>
          </a:solidFill>
          <a:ln w="25400" cap="flat" cmpd="sng">
            <a:noFill/>
            <a:bevel/>
          </a:ln>
        </p:spPr>
        <p:txBody>
          <a:bodyPr lIns="103693" tIns="51846" rIns="103693" bIns="51846" anchor="ctr"/>
          <a:lstStyle/>
          <a:p>
            <a:pPr algn="ctr"/>
            <a:endParaRPr lang="zh-CN" altLang="zh-CN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3131" name="组合 113"/>
          <p:cNvGrpSpPr/>
          <p:nvPr/>
        </p:nvGrpSpPr>
        <p:grpSpPr bwMode="auto">
          <a:xfrm>
            <a:off x="6551613" y="1181100"/>
            <a:ext cx="565150" cy="582613"/>
            <a:chOff x="0" y="0"/>
            <a:chExt cx="2304000" cy="2304000"/>
          </a:xfrm>
        </p:grpSpPr>
        <p:sp>
          <p:nvSpPr>
            <p:cNvPr id="3132" name="椭圆 114"/>
            <p:cNvSpPr>
              <a:spLocks noChangeArrowheads="1"/>
            </p:cNvSpPr>
            <p:nvPr/>
          </p:nvSpPr>
          <p:spPr bwMode="auto">
            <a:xfrm>
              <a:off x="0" y="0"/>
              <a:ext cx="2304000" cy="2304000"/>
            </a:xfrm>
            <a:prstGeom prst="ellipse">
              <a:avLst/>
            </a:prstGeom>
            <a:gradFill rotWithShape="1">
              <a:gsLst>
                <a:gs pos="0">
                  <a:srgbClr val="0066FF"/>
                </a:gs>
                <a:gs pos="95999">
                  <a:srgbClr val="00B0F0"/>
                </a:gs>
                <a:gs pos="100000">
                  <a:srgbClr val="00B0F0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133" name="椭圆 115"/>
            <p:cNvSpPr>
              <a:spLocks noChangeArrowheads="1"/>
            </p:cNvSpPr>
            <p:nvPr/>
          </p:nvSpPr>
          <p:spPr bwMode="auto">
            <a:xfrm>
              <a:off x="49859" y="49859"/>
              <a:ext cx="2204282" cy="2204282"/>
            </a:xfrm>
            <a:prstGeom prst="ellipse">
              <a:avLst/>
            </a:prstGeom>
            <a:gradFill rotWithShape="1">
              <a:gsLst>
                <a:gs pos="0">
                  <a:srgbClr val="00B0F0"/>
                </a:gs>
                <a:gs pos="100000">
                  <a:srgbClr val="0066FF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3134" name="组合 116"/>
          <p:cNvGrpSpPr/>
          <p:nvPr/>
        </p:nvGrpSpPr>
        <p:grpSpPr bwMode="auto">
          <a:xfrm>
            <a:off x="5845175" y="3173413"/>
            <a:ext cx="565150" cy="582612"/>
            <a:chOff x="0" y="0"/>
            <a:chExt cx="2304000" cy="2304000"/>
          </a:xfrm>
        </p:grpSpPr>
        <p:sp>
          <p:nvSpPr>
            <p:cNvPr id="3135" name="椭圆 117"/>
            <p:cNvSpPr>
              <a:spLocks noChangeArrowheads="1"/>
            </p:cNvSpPr>
            <p:nvPr/>
          </p:nvSpPr>
          <p:spPr bwMode="auto">
            <a:xfrm>
              <a:off x="0" y="0"/>
              <a:ext cx="2304000" cy="2304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8D8D8"/>
                </a:gs>
              </a:gsLst>
              <a:path path="rect">
                <a:fillToRect l="100000" b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136" name="椭圆 118"/>
            <p:cNvSpPr>
              <a:spLocks noChangeArrowheads="1"/>
            </p:cNvSpPr>
            <p:nvPr/>
          </p:nvSpPr>
          <p:spPr bwMode="auto">
            <a:xfrm>
              <a:off x="49859" y="49859"/>
              <a:ext cx="2204282" cy="2204282"/>
            </a:xfrm>
            <a:prstGeom prst="ellipse">
              <a:avLst/>
            </a:prstGeom>
            <a:gradFill rotWithShape="1">
              <a:gsLst>
                <a:gs pos="0">
                  <a:srgbClr val="D8D8D8"/>
                </a:gs>
                <a:gs pos="100000">
                  <a:srgbClr val="FEFEFE"/>
                </a:gs>
              </a:gsLst>
              <a:path path="rect">
                <a:fillToRect l="100000" b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3137" name="组合 119"/>
          <p:cNvGrpSpPr/>
          <p:nvPr/>
        </p:nvGrpSpPr>
        <p:grpSpPr bwMode="auto">
          <a:xfrm>
            <a:off x="4702175" y="5053013"/>
            <a:ext cx="566738" cy="582612"/>
            <a:chOff x="0" y="0"/>
            <a:chExt cx="2304000" cy="2304000"/>
          </a:xfrm>
        </p:grpSpPr>
        <p:sp>
          <p:nvSpPr>
            <p:cNvPr id="3138" name="椭圆 120"/>
            <p:cNvSpPr>
              <a:spLocks noChangeArrowheads="1"/>
            </p:cNvSpPr>
            <p:nvPr/>
          </p:nvSpPr>
          <p:spPr bwMode="auto">
            <a:xfrm>
              <a:off x="0" y="0"/>
              <a:ext cx="2304000" cy="2304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8D8D8"/>
                </a:gs>
              </a:gsLst>
              <a:path path="rect">
                <a:fillToRect l="100000" b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139" name="椭圆 121"/>
            <p:cNvSpPr>
              <a:spLocks noChangeArrowheads="1"/>
            </p:cNvSpPr>
            <p:nvPr/>
          </p:nvSpPr>
          <p:spPr bwMode="auto">
            <a:xfrm>
              <a:off x="49859" y="49859"/>
              <a:ext cx="2204282" cy="2204282"/>
            </a:xfrm>
            <a:prstGeom prst="ellipse">
              <a:avLst/>
            </a:prstGeom>
            <a:gradFill rotWithShape="1">
              <a:gsLst>
                <a:gs pos="0">
                  <a:srgbClr val="D8D8D8"/>
                </a:gs>
                <a:gs pos="100000">
                  <a:srgbClr val="FEFEFE"/>
                </a:gs>
              </a:gsLst>
              <a:path path="rect">
                <a:fillToRect l="100000" b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3140" name="组合 122"/>
          <p:cNvGrpSpPr/>
          <p:nvPr/>
        </p:nvGrpSpPr>
        <p:grpSpPr bwMode="auto">
          <a:xfrm>
            <a:off x="3979863" y="955675"/>
            <a:ext cx="836612" cy="860425"/>
            <a:chOff x="0" y="0"/>
            <a:chExt cx="2304000" cy="2304000"/>
          </a:xfrm>
        </p:grpSpPr>
        <p:sp>
          <p:nvSpPr>
            <p:cNvPr id="3141" name="椭圆 123"/>
            <p:cNvSpPr>
              <a:spLocks noChangeArrowheads="1"/>
            </p:cNvSpPr>
            <p:nvPr/>
          </p:nvSpPr>
          <p:spPr bwMode="auto">
            <a:xfrm>
              <a:off x="0" y="0"/>
              <a:ext cx="2304000" cy="23040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8D8D8"/>
                </a:gs>
              </a:gsLst>
              <a:path path="rect">
                <a:fillToRect l="100000" b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142" name="椭圆 124"/>
            <p:cNvSpPr>
              <a:spLocks noChangeArrowheads="1"/>
            </p:cNvSpPr>
            <p:nvPr/>
          </p:nvSpPr>
          <p:spPr bwMode="auto">
            <a:xfrm>
              <a:off x="49859" y="49859"/>
              <a:ext cx="2204282" cy="2204282"/>
            </a:xfrm>
            <a:prstGeom prst="ellipse">
              <a:avLst/>
            </a:prstGeom>
            <a:gradFill rotWithShape="1">
              <a:gsLst>
                <a:gs pos="0">
                  <a:srgbClr val="D8D8D8"/>
                </a:gs>
                <a:gs pos="100000">
                  <a:srgbClr val="FEFEFE"/>
                </a:gs>
              </a:gsLst>
              <a:path path="rect">
                <a:fillToRect l="100000" b="100000"/>
              </a:path>
            </a:gradFill>
            <a:ln w="127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3143" name="TextBox 76"/>
          <p:cNvSpPr>
            <a:spLocks noChangeArrowheads="1"/>
          </p:cNvSpPr>
          <p:nvPr/>
        </p:nvSpPr>
        <p:spPr bwMode="auto">
          <a:xfrm flipH="1">
            <a:off x="6769099" y="2529833"/>
            <a:ext cx="6500858" cy="45231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1800" dirty="0" smtClean="0">
                <a:solidFill>
                  <a:srgbClr val="0070C0"/>
                </a:solidFill>
              </a:rPr>
              <a:t>        广</a:t>
            </a:r>
            <a:r>
              <a:rPr lang="zh-CN" altLang="en-US" sz="1800" dirty="0">
                <a:solidFill>
                  <a:srgbClr val="0070C0"/>
                </a:solidFill>
              </a:rPr>
              <a:t>东盛建工程事务咨询有限公司成立于一九九九年十月，拥有住房与城乡建设部颁发的工程造价咨询甲级资质。竭诚为各行业提供工程造价咨询、工程全过程咨询管理及招标代理的相关服</a:t>
            </a:r>
            <a:r>
              <a:rPr lang="zh-CN" altLang="en-US" sz="1800" dirty="0" smtClean="0">
                <a:solidFill>
                  <a:srgbClr val="0070C0"/>
                </a:solidFill>
              </a:rPr>
              <a:t>务。</a:t>
            </a:r>
            <a:endParaRPr lang="zh-CN" alt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       </a:t>
            </a:r>
            <a:r>
              <a:rPr lang="zh-CN" altLang="en-US" sz="1800" dirty="0">
                <a:solidFill>
                  <a:srgbClr val="0070C0"/>
                </a:solidFill>
              </a:rPr>
              <a:t>公司总部设立在中国华南地区的经济文化中心</a:t>
            </a:r>
            <a:r>
              <a:rPr lang="en-US" altLang="zh-CN" sz="1800" dirty="0">
                <a:solidFill>
                  <a:srgbClr val="0070C0"/>
                </a:solidFill>
              </a:rPr>
              <a:t>—</a:t>
            </a:r>
            <a:r>
              <a:rPr lang="zh-CN" altLang="en-US" sz="1800" dirty="0">
                <a:solidFill>
                  <a:srgbClr val="0070C0"/>
                </a:solidFill>
              </a:rPr>
              <a:t>广州市，公司立足珠三角地区进行深耕细作，至今已在佛山市、东莞市、湛江市、惠州市、阳江市等多个珠三角城市设立分公司。公司经过多年发展，公司产值达</a:t>
            </a:r>
            <a:r>
              <a:rPr lang="en-US" sz="1800" dirty="0">
                <a:solidFill>
                  <a:srgbClr val="0070C0"/>
                </a:solidFill>
              </a:rPr>
              <a:t>3000</a:t>
            </a:r>
            <a:r>
              <a:rPr lang="zh-CN" altLang="en-US" sz="1800" dirty="0">
                <a:solidFill>
                  <a:srgbClr val="0070C0"/>
                </a:solidFill>
              </a:rPr>
              <a:t>万多元，拥有一支诚信、公正、团结、奉献、高效、务实的专业团队，其中：高级工程师</a:t>
            </a:r>
            <a:r>
              <a:rPr lang="en-US" sz="1800" dirty="0">
                <a:solidFill>
                  <a:srgbClr val="0070C0"/>
                </a:solidFill>
              </a:rPr>
              <a:t>8</a:t>
            </a:r>
            <a:r>
              <a:rPr lang="zh-CN" altLang="en-US" sz="1800" dirty="0">
                <a:solidFill>
                  <a:srgbClr val="0070C0"/>
                </a:solidFill>
              </a:rPr>
              <a:t>名、注册造价师</a:t>
            </a:r>
            <a:r>
              <a:rPr lang="en-US" sz="1800" dirty="0">
                <a:solidFill>
                  <a:srgbClr val="0070C0"/>
                </a:solidFill>
              </a:rPr>
              <a:t>21</a:t>
            </a:r>
            <a:r>
              <a:rPr lang="zh-CN" altLang="en-US" sz="1800" dirty="0">
                <a:solidFill>
                  <a:srgbClr val="0070C0"/>
                </a:solidFill>
              </a:rPr>
              <a:t>名、注册监理师</a:t>
            </a:r>
            <a:r>
              <a:rPr lang="en-US" sz="1800" dirty="0">
                <a:solidFill>
                  <a:srgbClr val="0070C0"/>
                </a:solidFill>
              </a:rPr>
              <a:t>3</a:t>
            </a:r>
            <a:r>
              <a:rPr lang="zh-CN" altLang="en-US" sz="1800" dirty="0">
                <a:solidFill>
                  <a:srgbClr val="0070C0"/>
                </a:solidFill>
              </a:rPr>
              <a:t>名、注册咨询师</a:t>
            </a:r>
            <a:r>
              <a:rPr lang="en-US" sz="1800" dirty="0">
                <a:solidFill>
                  <a:srgbClr val="0070C0"/>
                </a:solidFill>
              </a:rPr>
              <a:t>3</a:t>
            </a:r>
            <a:r>
              <a:rPr lang="zh-CN" altLang="en-US" sz="1800" dirty="0">
                <a:solidFill>
                  <a:srgbClr val="0070C0"/>
                </a:solidFill>
              </a:rPr>
              <a:t>名、注册会计师</a:t>
            </a:r>
            <a:r>
              <a:rPr lang="en-US" sz="1800" dirty="0">
                <a:solidFill>
                  <a:srgbClr val="0070C0"/>
                </a:solidFill>
              </a:rPr>
              <a:t>2</a:t>
            </a:r>
            <a:r>
              <a:rPr lang="zh-CN" altLang="en-US" sz="1800" dirty="0">
                <a:solidFill>
                  <a:srgbClr val="0070C0"/>
                </a:solidFill>
              </a:rPr>
              <a:t>人、房地产评估师</a:t>
            </a:r>
            <a:r>
              <a:rPr lang="en-US" sz="1800" dirty="0">
                <a:solidFill>
                  <a:srgbClr val="0070C0"/>
                </a:solidFill>
              </a:rPr>
              <a:t>3</a:t>
            </a:r>
            <a:r>
              <a:rPr lang="zh-CN" altLang="en-US" sz="1800" dirty="0">
                <a:solidFill>
                  <a:srgbClr val="0070C0"/>
                </a:solidFill>
              </a:rPr>
              <a:t>人、司法鉴定（建筑工程造价）</a:t>
            </a:r>
            <a:r>
              <a:rPr lang="en-US" sz="1800" dirty="0">
                <a:solidFill>
                  <a:srgbClr val="0070C0"/>
                </a:solidFill>
              </a:rPr>
              <a:t>1</a:t>
            </a:r>
            <a:r>
              <a:rPr lang="zh-CN" altLang="en-US" sz="1800" dirty="0">
                <a:solidFill>
                  <a:srgbClr val="0070C0"/>
                </a:solidFill>
              </a:rPr>
              <a:t>人及各类专业技术人员。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endParaRPr lang="zh-CN" altLang="en-US" sz="1800" dirty="0">
              <a:solidFill>
                <a:srgbClr val="0070C0"/>
              </a:solidFill>
            </a:endParaRPr>
          </a:p>
          <a:p>
            <a:r>
              <a:rPr lang="zh-CN" altLang="en-US" sz="1800" dirty="0" smtClean="0">
                <a:solidFill>
                  <a:srgbClr val="0070C0"/>
                </a:solidFill>
              </a:rPr>
              <a:t>       公</a:t>
            </a:r>
            <a:r>
              <a:rPr lang="zh-CN" altLang="en-US" sz="1800" dirty="0">
                <a:solidFill>
                  <a:srgbClr val="0070C0"/>
                </a:solidFill>
              </a:rPr>
              <a:t>司秉承</a:t>
            </a:r>
            <a:r>
              <a:rPr lang="en-US" sz="1800" dirty="0">
                <a:solidFill>
                  <a:srgbClr val="0070C0"/>
                </a:solidFill>
              </a:rPr>
              <a:t>“</a:t>
            </a:r>
            <a:r>
              <a:rPr lang="zh-CN" altLang="en-US" sz="1800" dirty="0">
                <a:solidFill>
                  <a:srgbClr val="0070C0"/>
                </a:solidFill>
              </a:rPr>
              <a:t>盛德、建功、诚信、公正</a:t>
            </a:r>
            <a:r>
              <a:rPr lang="en-US" sz="1800" dirty="0">
                <a:solidFill>
                  <a:srgbClr val="0070C0"/>
                </a:solidFill>
              </a:rPr>
              <a:t>”</a:t>
            </a:r>
            <a:r>
              <a:rPr lang="zh-CN" altLang="en-US" sz="1800" dirty="0">
                <a:solidFill>
                  <a:srgbClr val="0070C0"/>
                </a:solidFill>
              </a:rPr>
              <a:t>的发展理念，以稳健的步伐，积极创新、努力提升。以缜密的思维关注每一个客户的业务，以敬业的精神面对每一个客户的需求，以专业的知识解答每一个客户的咨询，以高效的服务赢得每一个客户的信任。</a:t>
            </a:r>
            <a:endParaRPr lang="zh-CN"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165" name="TextBox 2"/>
          <p:cNvSpPr>
            <a:spLocks noChangeArrowheads="1"/>
          </p:cNvSpPr>
          <p:nvPr/>
        </p:nvSpPr>
        <p:spPr bwMode="auto">
          <a:xfrm>
            <a:off x="8769997" y="457497"/>
            <a:ext cx="4714908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solidFill>
                  <a:srgbClr val="0070C0"/>
                </a:solidFill>
              </a:rPr>
              <a:t>广东盛建工程事务咨询有限公司</a:t>
            </a:r>
            <a:endParaRPr lang="zh-CN" altLang="en-US" sz="4800" b="1" dirty="0">
              <a:solidFill>
                <a:srgbClr val="0070C0"/>
              </a:solidFill>
              <a:latin typeface="DFGothic-EB" pitchFamily="1" charset="-128"/>
              <a:sym typeface="DFGothic-EB" pitchFamily="1" charset="-128"/>
            </a:endParaRPr>
          </a:p>
        </p:txBody>
      </p:sp>
      <p:pic>
        <p:nvPicPr>
          <p:cNvPr id="95" name="图片 94" descr="1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748" y="815321"/>
            <a:ext cx="1166177" cy="11430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3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1" dur="200" fill="hold"/>
                                        <p:tgtEl>
                                          <p:spTgt spid="31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4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0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3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6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9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3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3" dur="1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6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9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2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5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8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1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4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7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0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3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6" dur="1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9" dur="1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2" dur="1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5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8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1" dur="1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4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7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0" dur="1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3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6" dur="1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9" dur="1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2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5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8" dur="1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41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44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300"/>
                            </p:stCondLst>
                            <p:childTnLst>
                              <p:par>
                                <p:cTn id="1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4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5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5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5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0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3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300"/>
                            </p:stCondLst>
                            <p:childTnLst>
                              <p:par>
                                <p:cTn id="1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0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300"/>
                            </p:stCondLst>
                            <p:childTnLst>
                              <p:par>
                                <p:cTn id="1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6300"/>
                            </p:stCondLst>
                            <p:childTnLst>
                              <p:par>
                                <p:cTn id="19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6800"/>
                            </p:stCondLst>
                            <p:childTnLst>
                              <p:par>
                                <p:cTn id="198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850"/>
                            </p:stCondLst>
                            <p:childTnLst>
                              <p:par>
                                <p:cTn id="20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0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ldLvl="0" animBg="1" autoUpdateAnimBg="0"/>
      <p:bldP spid="3075" grpId="0" bldLvl="0" animBg="1" autoUpdateAnimBg="0"/>
      <p:bldP spid="3076" grpId="0" bldLvl="0" animBg="1" autoUpdateAnimBg="0"/>
      <p:bldP spid="3077" grpId="0" bldLvl="0" animBg="1" autoUpdateAnimBg="0"/>
      <p:bldP spid="3078" grpId="0" bldLvl="0" animBg="1" autoUpdateAnimBg="0"/>
      <p:bldP spid="3079" grpId="0" bldLvl="0" animBg="1" autoUpdateAnimBg="0"/>
      <p:bldP spid="3080" grpId="0" bldLvl="0" animBg="1" autoUpdateAnimBg="0"/>
      <p:bldP spid="3081" grpId="0" bldLvl="0" animBg="1" autoUpdateAnimBg="0"/>
      <p:bldP spid="3082" grpId="0" bldLvl="0" animBg="1" autoUpdateAnimBg="0"/>
      <p:bldP spid="3083" grpId="0" bldLvl="0" animBg="1" autoUpdateAnimBg="0"/>
      <p:bldP spid="3084" grpId="0" bldLvl="0" animBg="1" autoUpdateAnimBg="0"/>
      <p:bldP spid="3085" grpId="0" bldLvl="0" animBg="1" autoUpdateAnimBg="0"/>
      <p:bldP spid="3086" grpId="0" bldLvl="0" animBg="1" autoUpdateAnimBg="0"/>
      <p:bldP spid="3087" grpId="0" bldLvl="0" animBg="1" autoUpdateAnimBg="0"/>
      <p:bldP spid="3088" grpId="0" bldLvl="0" animBg="1" autoUpdateAnimBg="0"/>
      <p:bldP spid="3089" grpId="0" bldLvl="0" animBg="1" autoUpdateAnimBg="0"/>
      <p:bldP spid="3090" grpId="0" bldLvl="0" animBg="1" autoUpdateAnimBg="0"/>
      <p:bldP spid="3091" grpId="0" bldLvl="0" animBg="1" autoUpdateAnimBg="0"/>
      <p:bldP spid="3092" grpId="0" bldLvl="0" animBg="1" autoUpdateAnimBg="0"/>
      <p:bldP spid="3093" grpId="0" bldLvl="0" animBg="1" autoUpdateAnimBg="0"/>
      <p:bldP spid="3094" grpId="0" bldLvl="0" animBg="1" autoUpdateAnimBg="0"/>
      <p:bldP spid="3095" grpId="0" bldLvl="0" animBg="1" autoUpdateAnimBg="0"/>
      <p:bldP spid="3096" grpId="0" bldLvl="0" animBg="1" autoUpdateAnimBg="0"/>
      <p:bldP spid="3097" grpId="0" bldLvl="0" animBg="1" autoUpdateAnimBg="0"/>
      <p:bldP spid="3098" grpId="0" bldLvl="0" animBg="1" autoUpdateAnimBg="0"/>
      <p:bldP spid="3099" grpId="0" bldLvl="0" animBg="1" autoUpdateAnimBg="0"/>
      <p:bldP spid="3100" grpId="0" bldLvl="0" animBg="1" autoUpdateAnimBg="0"/>
      <p:bldP spid="3101" grpId="0" bldLvl="0" animBg="1" autoUpdateAnimBg="0"/>
      <p:bldP spid="3102" grpId="0" bldLvl="0" animBg="1" autoUpdateAnimBg="0"/>
      <p:bldP spid="3103" grpId="0" bldLvl="0" animBg="1" autoUpdateAnimBg="0"/>
      <p:bldP spid="3104" grpId="0" bldLvl="0" animBg="1" autoUpdateAnimBg="0"/>
      <p:bldP spid="3105" grpId="0" bldLvl="0" animBg="1" autoUpdateAnimBg="0"/>
      <p:bldP spid="3106" grpId="0" bldLvl="0" animBg="1" autoUpdateAnimBg="0"/>
      <p:bldP spid="3107" grpId="0" bldLvl="0" animBg="1" autoUpdateAnimBg="0"/>
      <p:bldP spid="3108" grpId="0" bldLvl="0" animBg="1" autoUpdateAnimBg="0"/>
      <p:bldP spid="3109" grpId="0" bldLvl="0" animBg="1" autoUpdateAnimBg="0"/>
      <p:bldP spid="3110" grpId="0" bldLvl="0" animBg="1" autoUpdateAnimBg="0"/>
      <p:bldP spid="3111" grpId="0" bldLvl="0" animBg="1" autoUpdateAnimBg="0"/>
      <p:bldP spid="3112" grpId="0" bldLvl="0" animBg="1" autoUpdateAnimBg="0"/>
      <p:bldP spid="3113" grpId="0" bldLvl="0" animBg="1" autoUpdateAnimBg="0"/>
      <p:bldP spid="3114" grpId="0" bldLvl="0" animBg="1" autoUpdateAnimBg="0"/>
      <p:bldP spid="3115" grpId="0" bldLvl="0" animBg="1" autoUpdateAnimBg="0"/>
      <p:bldP spid="3124" grpId="0" bldLvl="0" animBg="1" autoUpdateAnimBg="0"/>
      <p:bldP spid="3125" grpId="0" bldLvl="0" animBg="1" autoUpdateAnimBg="0"/>
      <p:bldP spid="3126" grpId="0" bldLvl="0" animBg="1" autoUpdateAnimBg="0"/>
      <p:bldP spid="3127" grpId="0" bldLvl="0" animBg="1" autoUpdateAnimBg="0"/>
      <p:bldP spid="3128" grpId="0" bldLvl="0" animBg="1" autoUpdateAnimBg="0"/>
      <p:bldP spid="3129" grpId="0" bldLvl="0" animBg="1" autoUpdateAnimBg="0"/>
      <p:bldP spid="3130" grpId="0" bldLvl="0" animBg="1" autoUpdateAnimBg="0"/>
      <p:bldP spid="3143" grpId="0" bldLvl="0" autoUpdateAnimBg="0"/>
      <p:bldP spid="3165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1265-C620-4872-A76F-CA0B3EFC2960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6146" name="Picture 2" descr="C:\Users\Administrator\Desktop\749044_112221025312_2.jpg"/>
          <p:cNvPicPr>
            <a:picLocks noChangeAspect="1" noChangeArrowheads="1"/>
          </p:cNvPicPr>
          <p:nvPr/>
        </p:nvPicPr>
        <p:blipFill>
          <a:blip r:embed="rId1"/>
          <a:srcRect l="12224" t="9698" r="16982" b="18602"/>
          <a:stretch>
            <a:fillRect/>
          </a:stretch>
        </p:blipFill>
        <p:spPr bwMode="auto">
          <a:xfrm>
            <a:off x="-3024188" y="-22225"/>
            <a:ext cx="11696701" cy="79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7" name="组合 5"/>
          <p:cNvGrpSpPr/>
          <p:nvPr/>
        </p:nvGrpSpPr>
        <p:grpSpPr bwMode="auto">
          <a:xfrm>
            <a:off x="5267325" y="-176213"/>
            <a:ext cx="8528050" cy="8250238"/>
            <a:chOff x="0" y="0"/>
            <a:chExt cx="8529010" cy="7940997"/>
          </a:xfrm>
        </p:grpSpPr>
        <p:sp>
          <p:nvSpPr>
            <p:cNvPr id="6148" name="矩形 3"/>
            <p:cNvSpPr>
              <a:spLocks noChangeArrowheads="1"/>
            </p:cNvSpPr>
            <p:nvPr/>
          </p:nvSpPr>
          <p:spPr bwMode="auto">
            <a:xfrm>
              <a:off x="2552568" y="0"/>
              <a:ext cx="5976442" cy="7921625"/>
            </a:xfrm>
            <a:prstGeom prst="rect">
              <a:avLst/>
            </a:prstGeom>
            <a:solidFill>
              <a:schemeClr val="bg1"/>
            </a:solidFill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149" name="直角三角形 4"/>
            <p:cNvSpPr>
              <a:spLocks noChangeArrowheads="1"/>
            </p:cNvSpPr>
            <p:nvPr/>
          </p:nvSpPr>
          <p:spPr bwMode="auto">
            <a:xfrm flipH="1">
              <a:off x="0" y="0"/>
              <a:ext cx="2552568" cy="7940997"/>
            </a:xfrm>
            <a:prstGeom prst="rtTriangle">
              <a:avLst/>
            </a:prstGeom>
            <a:solidFill>
              <a:schemeClr val="bg1"/>
            </a:solidFill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6150" name="TextBox 122"/>
          <p:cNvSpPr>
            <a:spLocks noChangeArrowheads="1"/>
          </p:cNvSpPr>
          <p:nvPr/>
        </p:nvSpPr>
        <p:spPr bwMode="auto">
          <a:xfrm>
            <a:off x="6999605" y="2953385"/>
            <a:ext cx="6360160" cy="50076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38192" tIns="69096" rIns="138192" bIns="69096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dirty="0">
                <a:solidFill>
                  <a:srgbClr val="DEDED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</a:t>
            </a:r>
            <a:r>
              <a:rPr lang="zh-CN" altLang="en-US" sz="1700" b="1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一、造价岗</a:t>
            </a:r>
            <a:endParaRPr lang="en-US" altLang="zh-CN" sz="1700" dirty="0" smtClean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</a:t>
            </a:r>
            <a:r>
              <a:rPr lang="zh-CN" altLang="en-US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岗位职责：从事工程项目的概预算编制、工程造价分析、项目竣工结算、决算的编制和审核。</a:t>
            </a:r>
            <a:endParaRPr lang="en-US" altLang="zh-CN" sz="1700" dirty="0" smtClean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</a:t>
            </a:r>
            <a:r>
              <a:rPr lang="zh-CN" altLang="en-US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专业要求： 交通土建、水利水电、造价管理等工程类相关专业毕业，有志从事工程咨询的人才。</a:t>
            </a:r>
            <a:endParaRPr lang="en-US" altLang="zh-CN" sz="1700" dirty="0" smtClean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</a:t>
            </a:r>
            <a:r>
              <a:rPr lang="zh-CN" altLang="en-US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福利待遇：提供有竞争力的薪酬以及健全的福利待遇。</a:t>
            </a:r>
            <a:endParaRPr lang="en-US" altLang="zh-CN" sz="1700" dirty="0" smtClean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</a:t>
            </a:r>
            <a:r>
              <a:rPr lang="en-US" altLang="zh-CN" sz="1700" b="1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700" b="1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二、实习岗</a:t>
            </a:r>
            <a:endParaRPr lang="en-US" altLang="zh-CN" sz="1700" dirty="0" smtClean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 </a:t>
            </a:r>
            <a:r>
              <a:rPr lang="zh-CN" altLang="en-US" sz="1700" dirty="0" smtClean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为在校学生提供实习岗位，为学生从学校到社会的过渡提供锻炼的机会。</a:t>
            </a:r>
            <a:endParaRPr lang="zh-CN" altLang="en-US" sz="1700" dirty="0" smtClean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10000"/>
                  </a:schemeClr>
                </a:solidFill>
              </a:rPr>
              <a:t>     </a:t>
            </a:r>
            <a:r>
              <a:rPr lang="zh-CN" altLang="en-US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1700" b="1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三、工作地点</a:t>
            </a:r>
            <a:r>
              <a:rPr lang="zh-CN" altLang="en-US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：佛山市禅城区</a:t>
            </a:r>
            <a:endParaRPr lang="zh-CN" altLang="en-US" sz="1700" dirty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zh-CN" altLang="en-US" sz="1700" b="1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四、联系方式</a:t>
            </a:r>
            <a:r>
              <a:rPr lang="zh-CN" altLang="en-US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28569572@qq.com</a:t>
            </a:r>
            <a:r>
              <a:rPr lang="zh-CN" altLang="en-US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15017448735  </a:t>
            </a:r>
            <a:r>
              <a:rPr lang="zh-CN" altLang="en-US" sz="1700" dirty="0">
                <a:solidFill>
                  <a:schemeClr val="tx1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何工</a:t>
            </a:r>
            <a:endParaRPr lang="zh-CN" altLang="en-US" sz="1700" dirty="0">
              <a:solidFill>
                <a:schemeClr val="tx1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6151" name="组合 12"/>
          <p:cNvGrpSpPr/>
          <p:nvPr/>
        </p:nvGrpSpPr>
        <p:grpSpPr bwMode="auto">
          <a:xfrm>
            <a:off x="9367203" y="210185"/>
            <a:ext cx="1954212" cy="1955800"/>
            <a:chOff x="0" y="0"/>
            <a:chExt cx="1810550" cy="1811205"/>
          </a:xfrm>
        </p:grpSpPr>
        <p:grpSp>
          <p:nvGrpSpPr>
            <p:cNvPr id="6152" name="组合 13"/>
            <p:cNvGrpSpPr/>
            <p:nvPr/>
          </p:nvGrpSpPr>
          <p:grpSpPr bwMode="auto">
            <a:xfrm>
              <a:off x="0" y="0"/>
              <a:ext cx="1810550" cy="1811205"/>
              <a:chOff x="0" y="0"/>
              <a:chExt cx="1546058" cy="1546058"/>
            </a:xfrm>
          </p:grpSpPr>
          <p:sp>
            <p:nvSpPr>
              <p:cNvPr id="6153" name="同心圆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546058" cy="1546058"/>
              </a:xfrm>
              <a:custGeom>
                <a:avLst/>
                <a:gdLst>
                  <a:gd name="G0" fmla="+- 1053 0 0"/>
                  <a:gd name="G1" fmla="+- 21600 0 1053"/>
                  <a:gd name="G2" fmla="+- 21600 0 1053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053" y="10800"/>
                    </a:moveTo>
                    <a:cubicBezTo>
                      <a:pt x="1053" y="16183"/>
                      <a:pt x="5417" y="20547"/>
                      <a:pt x="10800" y="20547"/>
                    </a:cubicBezTo>
                    <a:cubicBezTo>
                      <a:pt x="16183" y="20547"/>
                      <a:pt x="20547" y="16183"/>
                      <a:pt x="20547" y="10800"/>
                    </a:cubicBezTo>
                    <a:cubicBezTo>
                      <a:pt x="20547" y="5417"/>
                      <a:pt x="16183" y="1053"/>
                      <a:pt x="10800" y="1053"/>
                    </a:cubicBezTo>
                    <a:cubicBezTo>
                      <a:pt x="5417" y="1053"/>
                      <a:pt x="1053" y="5417"/>
                      <a:pt x="1053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2F2F2"/>
                  </a:gs>
                  <a:gs pos="54999">
                    <a:srgbClr val="F2F2F2"/>
                  </a:gs>
                  <a:gs pos="100000">
                    <a:srgbClr val="D8D8D8"/>
                  </a:gs>
                </a:gsLst>
                <a:lin ang="8100000" scaled="1"/>
              </a:gradFill>
              <a:ln w="25400" cap="flat" cmpd="sng">
                <a:noFill/>
                <a:bevel/>
              </a:ln>
            </p:spPr>
            <p:txBody>
              <a:bodyPr anchor="ctr"/>
              <a:lstStyle/>
              <a:p>
                <a:pPr algn="ctr"/>
                <a:endParaRPr lang="zh-CN" altLang="zh-CN"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6154" name="椭圆 16"/>
              <p:cNvSpPr>
                <a:spLocks noChangeArrowheads="1"/>
              </p:cNvSpPr>
              <p:nvPr/>
            </p:nvSpPr>
            <p:spPr bwMode="auto">
              <a:xfrm>
                <a:off x="20894" y="20893"/>
                <a:ext cx="1504274" cy="150427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999">
                    <a:srgbClr val="F2F2F2"/>
                  </a:gs>
                  <a:gs pos="100000">
                    <a:srgbClr val="D8D8D8"/>
                  </a:gs>
                </a:gsLst>
                <a:lin ang="18900000" scaled="1"/>
              </a:gradFill>
              <a:ln w="25400" cap="flat" cmpd="sng">
                <a:noFill/>
                <a:bevel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6155" name="椭圆 14"/>
            <p:cNvSpPr>
              <a:spLocks noChangeArrowheads="1"/>
            </p:cNvSpPr>
            <p:nvPr/>
          </p:nvSpPr>
          <p:spPr bwMode="auto">
            <a:xfrm>
              <a:off x="220127" y="220203"/>
              <a:ext cx="1370298" cy="1370793"/>
            </a:xfrm>
            <a:prstGeom prst="ellipse">
              <a:avLst/>
            </a:prstGeom>
            <a:solidFill>
              <a:srgbClr val="0066FF"/>
            </a:solidFill>
            <a:ln w="25400" cap="flat" cmpd="sng">
              <a:noFill/>
              <a:bevel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6156" name="组合 6"/>
          <p:cNvGrpSpPr/>
          <p:nvPr/>
        </p:nvGrpSpPr>
        <p:grpSpPr bwMode="auto">
          <a:xfrm>
            <a:off x="9700595" y="830425"/>
            <a:ext cx="1500198" cy="1486043"/>
            <a:chOff x="345615" y="-552683"/>
            <a:chExt cx="1003063" cy="965410"/>
          </a:xfrm>
        </p:grpSpPr>
        <p:sp>
          <p:nvSpPr>
            <p:cNvPr id="6157" name="TextBox 1"/>
            <p:cNvSpPr>
              <a:spLocks noChangeArrowheads="1"/>
            </p:cNvSpPr>
            <p:nvPr/>
          </p:nvSpPr>
          <p:spPr bwMode="auto">
            <a:xfrm>
              <a:off x="345615" y="-552683"/>
              <a:ext cx="950692" cy="4998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4400" dirty="0" smtClean="0"/>
                <a:t>招聘</a:t>
              </a:r>
              <a:endParaRPr lang="zh-CN" altLang="en-US" sz="4400" dirty="0"/>
            </a:p>
          </p:txBody>
        </p:sp>
        <p:sp>
          <p:nvSpPr>
            <p:cNvPr id="6158" name="TextBox 120"/>
            <p:cNvSpPr>
              <a:spLocks noChangeArrowheads="1"/>
            </p:cNvSpPr>
            <p:nvPr/>
          </p:nvSpPr>
          <p:spPr bwMode="auto">
            <a:xfrm>
              <a:off x="382772" y="192785"/>
              <a:ext cx="965906" cy="21994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1600" dirty="0" smtClean="0">
                  <a:solidFill>
                    <a:schemeClr val="bg1"/>
                  </a:solidFill>
                  <a:latin typeface="Constantia" panose="02030602050306030303" pitchFamily="18" charset="0"/>
                  <a:ea typeface="微软雅黑" panose="020B0503020204020204" pitchFamily="34" charset="-122"/>
                  <a:sym typeface="微软雅黑" panose="020B0503020204020204" pitchFamily="34" charset="-122"/>
                </a:rPr>
                <a:t>recruitment</a:t>
              </a:r>
              <a:endParaRPr lang="zh-CN" altLang="en-US" sz="1600" dirty="0">
                <a:solidFill>
                  <a:schemeClr val="bg1"/>
                </a:solidFill>
                <a:latin typeface="Constantia" panose="02030602050306030303" pitchFamily="18" charset="0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6159" name="矩形 10"/>
          <p:cNvSpPr>
            <a:spLocks noChangeArrowheads="1"/>
          </p:cNvSpPr>
          <p:nvPr/>
        </p:nvSpPr>
        <p:spPr bwMode="auto">
          <a:xfrm rot="1011878">
            <a:off x="6419850" y="-722313"/>
            <a:ext cx="276225" cy="8912226"/>
          </a:xfrm>
          <a:prstGeom prst="rect">
            <a:avLst/>
          </a:prstGeom>
          <a:solidFill>
            <a:srgbClr val="FFC000"/>
          </a:solidFill>
          <a:ln w="25400" cap="flat" cmpd="sng">
            <a:noFill/>
            <a:bevel/>
          </a:ln>
        </p:spPr>
        <p:txBody>
          <a:bodyPr lIns="138192" tIns="69096" rIns="138192" bIns="69096"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07553E-6 0 L -0.08052 0 " pathEditMode="relative" rAng="0" ptsTypes="AA">
                                      <p:cBhvr>
                                        <p:cTn id="6" dur="7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9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1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ldLvl="0" autoUpdateAnimBg="0"/>
      <p:bldP spid="6159" grpId="0" bldLvl="0" animBg="1" autoUpdateAnimBg="0"/>
    </p:bldLst>
  </p:timing>
</p:sld>
</file>

<file path=ppt/theme/theme1.xml><?xml version="1.0" encoding="utf-8"?>
<a:theme xmlns:a="http://schemas.openxmlformats.org/drawingml/2006/main" name="Office 主题​​">
  <a:themeElements>
    <a:clrScheme name="">
      <a:dk1>
        <a:srgbClr val="DEDEDE"/>
      </a:dk1>
      <a:lt1>
        <a:srgbClr val="FFFFFF"/>
      </a:lt1>
      <a:dk2>
        <a:srgbClr val="44546A"/>
      </a:dk2>
      <a:lt2>
        <a:srgbClr val="FCFCFC"/>
      </a:lt2>
      <a:accent1>
        <a:srgbClr val="00A39E"/>
      </a:accent1>
      <a:accent2>
        <a:srgbClr val="82B732"/>
      </a:accent2>
      <a:accent3>
        <a:srgbClr val="FFFFFF"/>
      </a:accent3>
      <a:accent4>
        <a:srgbClr val="BDBDBD"/>
      </a:accent4>
      <a:accent5>
        <a:srgbClr val="AACECC"/>
      </a:accent5>
      <a:accent6>
        <a:srgbClr val="75A62C"/>
      </a:accent6>
      <a:hlink>
        <a:srgbClr val="00B3DC"/>
      </a:hlink>
      <a:folHlink>
        <a:srgbClr val="954F72"/>
      </a:folHlink>
    </a:clrScheme>
    <a:fontScheme name="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noFill/>
          <a:miter lim="800000"/>
        </a:ln>
        <a:scene3d>
          <a:camera prst="perspectiveLeft"/>
          <a:lightRig rig="threePt" dir="t"/>
        </a:scene3d>
      </a:spPr>
      <a:bodyPr wrap="square">
        <a:spAutoFit/>
      </a:bodyPr>
      <a:lstStyle>
        <a:defPPr>
          <a:defRPr lang="zh-CN" altLang="en-US" sz="4800" b="1" dirty="0">
            <a:solidFill>
              <a:srgbClr val="0070C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2350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DEDEDE"/>
      </a:dk1>
      <a:lt1>
        <a:srgbClr val="FFFFFF"/>
      </a:lt1>
      <a:dk2>
        <a:srgbClr val="44546A"/>
      </a:dk2>
      <a:lt2>
        <a:srgbClr val="FCFCFC"/>
      </a:lt2>
      <a:accent1>
        <a:srgbClr val="00A39E"/>
      </a:accent1>
      <a:accent2>
        <a:srgbClr val="82B732"/>
      </a:accent2>
      <a:accent3>
        <a:srgbClr val="FFFFFF"/>
      </a:accent3>
      <a:accent4>
        <a:srgbClr val="BDBDBD"/>
      </a:accent4>
      <a:accent5>
        <a:srgbClr val="AACECC"/>
      </a:accent5>
      <a:accent6>
        <a:srgbClr val="75A62C"/>
      </a:accent6>
      <a:hlink>
        <a:srgbClr val="00B3DC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WPS 演示</Application>
  <PresentationFormat>自定义</PresentationFormat>
  <Paragraphs>21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DIN Mittelschrift Std</vt:lpstr>
      <vt:lpstr>微软雅黑</vt:lpstr>
      <vt:lpstr>DFGothic-EB</vt:lpstr>
      <vt:lpstr>MS Mincho</vt:lpstr>
      <vt:lpstr>Constantia</vt:lpstr>
      <vt:lpstr>AMGDT</vt:lpstr>
      <vt:lpstr>Arial Unicode MS</vt:lpstr>
      <vt:lpstr>Office 主题​​</vt:lpstr>
      <vt:lpstr>PowerPoint 演示文稿</vt:lpstr>
      <vt:lpstr>PowerPoint 演示文稿</vt:lpstr>
    </vt:vector>
  </TitlesOfParts>
  <Company>微软公司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慢动作1</dc:title>
  <dc:creator>微软用户</dc:creator>
  <cp:lastModifiedBy>斌</cp:lastModifiedBy>
  <cp:revision>55</cp:revision>
  <dcterms:created xsi:type="dcterms:W3CDTF">2015-11-21T04:10:00Z</dcterms:created>
  <dcterms:modified xsi:type="dcterms:W3CDTF">2020-10-30T03:53:14Z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2052-11.1.0.9926</vt:lpwstr>
  </property>
</Properties>
</file>